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3" r:id="rId4"/>
    <p:sldId id="332" r:id="rId5"/>
    <p:sldId id="331" r:id="rId6"/>
    <p:sldId id="330" r:id="rId7"/>
    <p:sldId id="329" r:id="rId8"/>
    <p:sldId id="328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2.xml"/><Relationship Id="rId7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275" y="3039110"/>
            <a:ext cx="6013450" cy="77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2999740" y="3573145"/>
            <a:ext cx="6096090" cy="307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68773" y="2063648"/>
            <a:ext cx="957379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7988" y="2871291"/>
            <a:ext cx="2428907" cy="41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3929" y="3723309"/>
            <a:ext cx="478689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1132" y="3705559"/>
            <a:ext cx="1967946" cy="42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7727" y="5382970"/>
            <a:ext cx="1453798" cy="41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7419" y="5382970"/>
            <a:ext cx="390043" cy="41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3054" y="6252739"/>
            <a:ext cx="567335" cy="34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9408795" y="3251835"/>
            <a:ext cx="2746375" cy="138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4581" y="2179026"/>
            <a:ext cx="771222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5152" y="6261614"/>
            <a:ext cx="983973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571" y="2233313"/>
            <a:ext cx="1352380" cy="36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74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93536" y="5004000"/>
            <a:ext cx="1974496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3840" y="4853142"/>
            <a:ext cx="2317291" cy="58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8733" y="5628000"/>
            <a:ext cx="1645414" cy="24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5893" y="5806285"/>
            <a:ext cx="1480872" cy="25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8733" y="6204000"/>
            <a:ext cx="2001920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5893" y="6389142"/>
            <a:ext cx="1974496" cy="2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55411" y="4247604"/>
            <a:ext cx="4792034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1226" y="4975516"/>
            <a:ext cx="885656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2236" y="4928043"/>
            <a:ext cx="3993362" cy="34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9134" y="5608483"/>
            <a:ext cx="4649696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92092" y="5632219"/>
            <a:ext cx="3210505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9134" y="6296835"/>
            <a:ext cx="3218412" cy="3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/>
          <a:stretch>
            <a:fillRect/>
          </a:stretch>
        </p:blipFill>
        <p:spPr>
          <a:xfrm>
            <a:off x="767715" y="1057275"/>
            <a:ext cx="7939405" cy="379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92" b="16327"/>
          <a:stretch>
            <a:fillRect/>
          </a:stretch>
        </p:blipFill>
        <p:spPr>
          <a:xfrm>
            <a:off x="7968615" y="2348865"/>
            <a:ext cx="3973830" cy="438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7968615" y="2348865"/>
            <a:ext cx="376364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7752567" y="3573034"/>
            <a:ext cx="3447619" cy="8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7736840" y="4432935"/>
            <a:ext cx="3103245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7392670" y="5397500"/>
            <a:ext cx="344741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680325" y="6049645"/>
            <a:ext cx="344741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3900"/>
            <a:ext cx="8176895" cy="349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397"/>
          <a:stretch>
            <a:fillRect/>
          </a:stretch>
        </p:blipFill>
        <p:spPr>
          <a:xfrm>
            <a:off x="7608570" y="3429000"/>
            <a:ext cx="4515485" cy="193357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48" r="24218"/>
          <a:stretch>
            <a:fillRect/>
          </a:stretch>
        </p:blipFill>
        <p:spPr>
          <a:xfrm>
            <a:off x="1415415" y="4292600"/>
            <a:ext cx="8184515" cy="251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056005" y="4532630"/>
            <a:ext cx="46431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056005" y="5361305"/>
            <a:ext cx="765365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056005" y="6162040"/>
            <a:ext cx="89782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