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286" y="52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27045" y="2990533"/>
            <a:ext cx="6137910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3845" y="5462847"/>
            <a:ext cx="3472861" cy="2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0295" y="6052820"/>
            <a:ext cx="42926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6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14015" y="3375664"/>
            <a:ext cx="769122" cy="37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191" y="4115816"/>
            <a:ext cx="827722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3919" y="5647419"/>
            <a:ext cx="234399" cy="27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4140" y="6387572"/>
            <a:ext cx="227074" cy="26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2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6193" y="2065760"/>
            <a:ext cx="362137" cy="2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7839" y="2783097"/>
            <a:ext cx="220123" cy="2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731" y="3450717"/>
            <a:ext cx="376339" cy="29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2436" y="3479127"/>
            <a:ext cx="220123" cy="2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6763" y="4189361"/>
            <a:ext cx="383440" cy="2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7078" y="4906697"/>
            <a:ext cx="220123" cy="2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37252" y="4899595"/>
            <a:ext cx="383440" cy="2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3569" y="4906697"/>
            <a:ext cx="220123" cy="2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8354" y="6270347"/>
            <a:ext cx="2357447" cy="3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708910"/>
            <a:ext cx="2847340" cy="18605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075" y="2759710"/>
            <a:ext cx="1991995" cy="180848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2040" y="4797425"/>
            <a:ext cx="2710180" cy="18173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8300" y="4797425"/>
            <a:ext cx="2137410" cy="193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7915275" cy="303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3614868"/>
            <a:ext cx="6264696" cy="320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3229" y="3655089"/>
            <a:ext cx="5562971" cy="3030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670" y="3305810"/>
            <a:ext cx="10471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4277071"/>
            <a:ext cx="790476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3"/>
          <a:stretch/>
        </p:blipFill>
        <p:spPr>
          <a:xfrm>
            <a:off x="6819999" y="3722238"/>
            <a:ext cx="5468689" cy="294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6664" y="3865748"/>
            <a:ext cx="5130673" cy="2795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040" y="2277110"/>
            <a:ext cx="8758555" cy="447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2420620"/>
            <a:ext cx="7806055" cy="425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1500" y="5624195"/>
            <a:ext cx="774509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238" y="5194463"/>
            <a:ext cx="2704761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140" y="2484120"/>
            <a:ext cx="2435225" cy="2501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84065" y="2484120"/>
            <a:ext cx="2435225" cy="2501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04380" y="2484120"/>
            <a:ext cx="2435225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EwNDIyOWRiMmNmMzNhMjM4NGE0YmFmYzU2ZGJhY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2023-12-17T16:21:36Z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