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6020" y="2825115"/>
            <a:ext cx="4759960" cy="120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76840"/>
            <a:ext cx="6685714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88515"/>
            <a:ext cx="443801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29779"/>
            <a:ext cx="2142857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229735"/>
            <a:ext cx="84308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048408" cy="317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004" y="3752521"/>
            <a:ext cx="5872364" cy="295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3721730"/>
            <a:ext cx="5328592" cy="298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079750" y="6273316"/>
            <a:ext cx="255447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7793" y="6255675"/>
            <a:ext cx="898467" cy="44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15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0475" y="3147695"/>
            <a:ext cx="574738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0135" y="4490085"/>
            <a:ext cx="552640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6698" y="5576722"/>
            <a:ext cx="4117930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6985" y="6231890"/>
            <a:ext cx="730059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64425" y="2708910"/>
            <a:ext cx="4483100" cy="324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714" y="1257874"/>
            <a:ext cx="419047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2077382"/>
            <a:ext cx="438095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666" y="2058323"/>
            <a:ext cx="1085713" cy="4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2935006"/>
            <a:ext cx="514285" cy="4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12310" y="2853055"/>
            <a:ext cx="5163185" cy="374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1296182"/>
            <a:ext cx="409523" cy="3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3899174"/>
            <a:ext cx="380952" cy="37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2493010"/>
            <a:ext cx="3326765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380" y="1220113"/>
            <a:ext cx="409523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99740" y="2780665"/>
            <a:ext cx="5576570" cy="372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3048833"/>
            <a:ext cx="5847619" cy="4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3902710"/>
            <a:ext cx="865695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5211445"/>
            <a:ext cx="72834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832304" y="1835112"/>
            <a:ext cx="2880320" cy="1924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