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0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0" r="50887"/>
          <a:stretch>
            <a:fillRect/>
          </a:stretch>
        </p:blipFill>
        <p:spPr>
          <a:xfrm>
            <a:off x="3443878" y="3084605"/>
            <a:ext cx="5304245" cy="688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6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91428" y="2000997"/>
            <a:ext cx="533333" cy="247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81904" y="2925190"/>
            <a:ext cx="266666" cy="23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53333" y="2953773"/>
            <a:ext cx="257142" cy="181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29523" y="2925190"/>
            <a:ext cx="428571" cy="219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67619" y="3411106"/>
            <a:ext cx="466666" cy="200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58095" y="3849383"/>
            <a:ext cx="266666" cy="228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20000" y="3849383"/>
            <a:ext cx="276190" cy="228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481904" y="3839855"/>
            <a:ext cx="419047" cy="228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786666" y="4335298"/>
            <a:ext cx="457142" cy="200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660" y="1410970"/>
            <a:ext cx="3581400" cy="312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5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595" y="2853055"/>
            <a:ext cx="6316980" cy="3627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2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72380" y="2496555"/>
            <a:ext cx="1457142" cy="219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10476" y="2506083"/>
            <a:ext cx="6533333" cy="190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2857" y="2925336"/>
            <a:ext cx="8180952" cy="209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3333" y="3344589"/>
            <a:ext cx="8190476" cy="219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72380" y="3763842"/>
            <a:ext cx="3371428" cy="228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96190" y="3773370"/>
            <a:ext cx="4647619" cy="200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9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1904" y="1954118"/>
            <a:ext cx="3400000" cy="200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39047" y="1963653"/>
            <a:ext cx="5571428" cy="190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2857" y="2392734"/>
            <a:ext cx="2180952" cy="190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2857" y="2821815"/>
            <a:ext cx="9447619" cy="200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3809" y="3250896"/>
            <a:ext cx="1771428" cy="200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24761" y="3260431"/>
            <a:ext cx="7485714" cy="200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3333" y="3689512"/>
            <a:ext cx="3438095" cy="219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67619" y="3699047"/>
            <a:ext cx="5742857" cy="200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8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000" y="2021540"/>
            <a:ext cx="2504761" cy="209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00952" y="2021540"/>
            <a:ext cx="6752380" cy="209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2380" y="2479522"/>
            <a:ext cx="2009523" cy="190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2380" y="2889797"/>
            <a:ext cx="1123809" cy="22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58095" y="2908879"/>
            <a:ext cx="8495238" cy="200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2857" y="3328696"/>
            <a:ext cx="3238095" cy="238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24761" y="3347778"/>
            <a:ext cx="6228571" cy="200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7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2126366"/>
            <a:ext cx="2980952" cy="21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96190" y="2135906"/>
            <a:ext cx="3790476" cy="200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5714" y="2584297"/>
            <a:ext cx="1390476" cy="190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5714" y="3013607"/>
            <a:ext cx="7180952" cy="21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6190" y="3442917"/>
            <a:ext cx="3238095" cy="22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10476" y="3452457"/>
            <a:ext cx="3676190" cy="209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0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857" y="2010619"/>
            <a:ext cx="1819047" cy="200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10476" y="2001091"/>
            <a:ext cx="7742857" cy="209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3465" y="2459355"/>
            <a:ext cx="2524760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20000" y="3154054"/>
            <a:ext cx="3371428" cy="209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834285" y="3163583"/>
            <a:ext cx="6019047" cy="200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72380" y="3611428"/>
            <a:ext cx="1019047" cy="181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72380" y="4030688"/>
            <a:ext cx="9780952" cy="209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62857" y="4469004"/>
            <a:ext cx="3609523" cy="228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900952" y="4478533"/>
            <a:ext cx="5952380" cy="209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3719830" y="2471420"/>
            <a:ext cx="250507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2"/>
            </p:custDataLst>
          </p:nvPr>
        </p:nvSpPr>
        <p:spPr bwMode="white">
          <a:xfrm>
            <a:off x="6384290" y="2469515"/>
            <a:ext cx="4696460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bldLvl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" grpId="0" bldLvl="0" animBg="1"/>
      <p:bldP spid="2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4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3333" y="2115420"/>
            <a:ext cx="2628571" cy="219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43809" y="2115420"/>
            <a:ext cx="7009524" cy="209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3809" y="2553732"/>
            <a:ext cx="1790476" cy="228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0952" y="3020629"/>
            <a:ext cx="9552379" cy="447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2380" y="3735267"/>
            <a:ext cx="1514285" cy="19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72380" y="4154521"/>
            <a:ext cx="9780952" cy="219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62857" y="4592832"/>
            <a:ext cx="2866666" cy="228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53333" y="4602361"/>
            <a:ext cx="6800000" cy="200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4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62857" y="1629190"/>
            <a:ext cx="476190" cy="200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5238" y="1629190"/>
            <a:ext cx="600000" cy="200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67619" y="2153037"/>
            <a:ext cx="590476" cy="190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39047" y="2153037"/>
            <a:ext cx="600000" cy="190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91428" y="2638787"/>
            <a:ext cx="419047" cy="228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67619" y="3162634"/>
            <a:ext cx="1133333" cy="23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6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81904" y="1181722"/>
            <a:ext cx="561904" cy="21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29523" y="1200788"/>
            <a:ext cx="857142" cy="209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5714" y="1696497"/>
            <a:ext cx="800000" cy="21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48571" y="2220804"/>
            <a:ext cx="419047" cy="21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58095" y="2211272"/>
            <a:ext cx="419047" cy="228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53333" y="3288485"/>
            <a:ext cx="323809" cy="200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39047" y="3250354"/>
            <a:ext cx="542857" cy="26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15238" y="3803260"/>
            <a:ext cx="333333" cy="200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196190" y="4327567"/>
            <a:ext cx="333333" cy="200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4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43809" y="1115016"/>
            <a:ext cx="476190" cy="190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53333" y="1629876"/>
            <a:ext cx="457142" cy="190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67619" y="1629876"/>
            <a:ext cx="600000" cy="190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20000" y="2154271"/>
            <a:ext cx="695238" cy="200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10476" y="2669131"/>
            <a:ext cx="742857" cy="209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96190" y="4051626"/>
            <a:ext cx="190476" cy="200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24761" y="4051626"/>
            <a:ext cx="180952" cy="190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91428" y="5129018"/>
            <a:ext cx="866666" cy="200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7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0000" y="1773382"/>
            <a:ext cx="247619" cy="190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0000" y="2841892"/>
            <a:ext cx="247619" cy="200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20000" y="3404768"/>
            <a:ext cx="247619" cy="190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20000" y="3939023"/>
            <a:ext cx="247619" cy="190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29523" y="4444658"/>
            <a:ext cx="285715" cy="25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2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43809" y="1573563"/>
            <a:ext cx="238095" cy="200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20000" y="3235025"/>
            <a:ext cx="219047" cy="190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6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67619" y="1067438"/>
            <a:ext cx="247619" cy="190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53333" y="2451290"/>
            <a:ext cx="238095" cy="190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58095" y="4751347"/>
            <a:ext cx="228571" cy="200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3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0952" y="4001926"/>
            <a:ext cx="1476190" cy="428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77142" y="4106734"/>
            <a:ext cx="3504761" cy="209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81904" y="4125791"/>
            <a:ext cx="895238" cy="181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77142" y="4545026"/>
            <a:ext cx="3361904" cy="209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72380" y="4554554"/>
            <a:ext cx="866665" cy="181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72380" y="4678419"/>
            <a:ext cx="1228571" cy="200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72380" y="4964261"/>
            <a:ext cx="980952" cy="209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72380" y="5097654"/>
            <a:ext cx="1352380" cy="200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3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1904" y="3335667"/>
            <a:ext cx="2323809" cy="181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77142" y="3211765"/>
            <a:ext cx="4200000" cy="43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2857" y="3764558"/>
            <a:ext cx="1342857" cy="171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67619" y="3878929"/>
            <a:ext cx="1704761" cy="200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2857" y="4174388"/>
            <a:ext cx="1352380" cy="209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67619" y="4307821"/>
            <a:ext cx="1352380" cy="200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EwNDIyOWRiMmNmMzNhMjM4NGE0YmFmYzU2ZGJhY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2023-12-17T15:12:39Z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