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88453" y="3086418"/>
            <a:ext cx="9015095" cy="68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54150" y="3465830"/>
            <a:ext cx="70027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107" y="4146501"/>
            <a:ext cx="3456424" cy="29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46998" y="4146501"/>
            <a:ext cx="1934679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4107" y="4812000"/>
            <a:ext cx="3456424" cy="29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9351" y="4812000"/>
            <a:ext cx="1942326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54150" y="5450205"/>
            <a:ext cx="789622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3"/>
          <a:stretch>
            <a:fillRect/>
          </a:stretch>
        </p:blipFill>
        <p:spPr>
          <a:xfrm>
            <a:off x="551815" y="981075"/>
            <a:ext cx="10244455" cy="418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4315460"/>
            <a:ext cx="3416300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9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430" y="4171315"/>
            <a:ext cx="741616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7935" y="6128385"/>
            <a:ext cx="35140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681904" y="4846391"/>
            <a:ext cx="733333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8005" y="2845313"/>
            <a:ext cx="376384" cy="40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7980" y="3641908"/>
            <a:ext cx="1873167" cy="45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4690" y="5357653"/>
            <a:ext cx="271347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4814" y="6189264"/>
            <a:ext cx="280099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2164524"/>
            <a:ext cx="552380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9047" y="3900839"/>
            <a:ext cx="552380" cy="4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4788076"/>
            <a:ext cx="361904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746" y="2860096"/>
            <a:ext cx="278349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4793" y="3677981"/>
            <a:ext cx="487111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9682" y="5331154"/>
            <a:ext cx="721968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6476" y="5331154"/>
            <a:ext cx="75676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6140338"/>
            <a:ext cx="748063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53333" y="3181927"/>
            <a:ext cx="476190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000" y="5029883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250385"/>
            <a:ext cx="409523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3137623"/>
            <a:ext cx="409523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5238" y="4921639"/>
            <a:ext cx="409523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2924810"/>
            <a:ext cx="3079750" cy="26828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2700" y="3026410"/>
            <a:ext cx="2882265" cy="26536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515" y="3068955"/>
            <a:ext cx="3011170" cy="224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1296" y="2851480"/>
            <a:ext cx="4959846" cy="369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