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29105" y="2993390"/>
            <a:ext cx="8733790" cy="87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052736"/>
            <a:ext cx="8020050" cy="468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31"/>
          <a:stretch/>
        </p:blipFill>
        <p:spPr>
          <a:xfrm>
            <a:off x="8298886" y="2636912"/>
            <a:ext cx="3773778" cy="2691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8293" y="2636911"/>
            <a:ext cx="3954371" cy="2691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/>
          <a:stretch>
            <a:fillRect/>
          </a:stretch>
        </p:blipFill>
        <p:spPr>
          <a:xfrm>
            <a:off x="720090" y="880110"/>
            <a:ext cx="9591040" cy="585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765415" y="4549140"/>
            <a:ext cx="165798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8385" y="5327650"/>
            <a:ext cx="131127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19700" y="6114415"/>
            <a:ext cx="112522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47850" y="2348865"/>
            <a:ext cx="9187180" cy="332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48740" y="2924810"/>
            <a:ext cx="6438265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4240500"/>
            <a:ext cx="4561904" cy="4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065520" y="4649470"/>
            <a:ext cx="5872480" cy="212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2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3134" y="4162153"/>
            <a:ext cx="3314447" cy="33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335" y="4869180"/>
            <a:ext cx="407860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179" y="5934461"/>
            <a:ext cx="5623297" cy="37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02969" y="5958629"/>
            <a:ext cx="1238895" cy="3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0100" y="3140710"/>
            <a:ext cx="6045835" cy="21355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2490" y="3213100"/>
            <a:ext cx="5872480" cy="212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393825" y="3552190"/>
            <a:ext cx="421132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93825" y="4653915"/>
            <a:ext cx="386334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94126" y="5701874"/>
            <a:ext cx="2160105" cy="29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15873" y="6318498"/>
            <a:ext cx="4023015" cy="31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496878" y="6325753"/>
            <a:ext cx="1659947" cy="30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2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7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921"/>
            <a:ext cx="5971428" cy="42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714" y="1248714"/>
            <a:ext cx="838095" cy="3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50234"/>
            <a:ext cx="2942857" cy="35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99463"/>
            <a:ext cx="2133333" cy="3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67619" y="2851753"/>
            <a:ext cx="876190" cy="39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81898"/>
            <a:ext cx="1552380" cy="39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96190" y="3681898"/>
            <a:ext cx="2133333" cy="39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512043"/>
            <a:ext cx="2009523" cy="39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48571" y="4492959"/>
            <a:ext cx="1533333" cy="41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088255" y="2493010"/>
            <a:ext cx="6797040" cy="2148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2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862455" y="4251325"/>
            <a:ext cx="3764915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6432" y="5563888"/>
            <a:ext cx="1769850" cy="30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2298" y="6232531"/>
            <a:ext cx="4649879" cy="35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2023-12-17T15:45:15Z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