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790" y="2996248"/>
            <a:ext cx="8440420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43025"/>
            <a:ext cx="506222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67000"/>
            <a:ext cx="439039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50491"/>
            <a:ext cx="6019047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96190" y="4098145"/>
            <a:ext cx="495238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4285" y="4098145"/>
            <a:ext cx="628571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197215" cy="478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797425"/>
            <a:ext cx="7151370" cy="19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331"/>
            <a:ext cx="4857142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0048"/>
            <a:ext cx="2790476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60156"/>
            <a:ext cx="2790476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27945"/>
            <a:ext cx="348571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3727945"/>
            <a:ext cx="1876190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519445"/>
            <a:ext cx="6009523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100952" y="4045836"/>
            <a:ext cx="295238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238" y="3105851"/>
            <a:ext cx="1057142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4010833"/>
            <a:ext cx="790476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4925340"/>
            <a:ext cx="561904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5820796"/>
            <a:ext cx="1085714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2622307"/>
            <a:ext cx="533333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2622307"/>
            <a:ext cx="533333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843343"/>
            <a:ext cx="514285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220" y="3948430"/>
            <a:ext cx="44767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714" y="6066012"/>
            <a:ext cx="295238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4761" y="6066012"/>
            <a:ext cx="800000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1592081"/>
            <a:ext cx="552380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1592081"/>
            <a:ext cx="561904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4616173"/>
            <a:ext cx="780952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714" y="5512907"/>
            <a:ext cx="1047619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10476" y="2505613"/>
            <a:ext cx="1085714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1904" y="2505613"/>
            <a:ext cx="1323809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31315" y="3213100"/>
            <a:ext cx="2891790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6671945" y="3429000"/>
            <a:ext cx="2891790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9840595" y="3340100"/>
            <a:ext cx="1229360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bldLvl="0" animBg="1"/>
      <p:bldP spid="36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314896"/>
            <a:ext cx="1085714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523" y="1314896"/>
            <a:ext cx="1057142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2277110"/>
            <a:ext cx="3435985" cy="349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5664200" y="2075180"/>
            <a:ext cx="3168015" cy="397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9120505" y="2743835"/>
            <a:ext cx="1174750" cy="26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1" grpId="0" bldLvl="0" animBg="1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2793" y="3816984"/>
            <a:ext cx="3790100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0299" y="4596072"/>
            <a:ext cx="2127008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0299" y="5322638"/>
            <a:ext cx="2932295" cy="38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