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4585" y="2964815"/>
            <a:ext cx="9942830" cy="928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758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6408" y="2770481"/>
            <a:ext cx="4150963" cy="299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2133" y="3483392"/>
            <a:ext cx="4685005" cy="32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0225" y="5014531"/>
            <a:ext cx="2217083" cy="29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62380" y="5684520"/>
            <a:ext cx="5267325" cy="82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773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755942" y="6353550"/>
            <a:ext cx="400883" cy="28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095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424198" y="3737584"/>
            <a:ext cx="588061" cy="274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96635" y="4319905"/>
            <a:ext cx="40576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03761" y="5051727"/>
            <a:ext cx="254826" cy="241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56598" y="5698992"/>
            <a:ext cx="535789" cy="235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24198" y="6300490"/>
            <a:ext cx="561925" cy="28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ldLvl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4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09417" y="2099136"/>
            <a:ext cx="1151504" cy="306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12365" y="2911338"/>
            <a:ext cx="720725" cy="306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27165" y="3723539"/>
            <a:ext cx="836704" cy="33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95207" y="4535741"/>
            <a:ext cx="621315" cy="306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84565" y="5347942"/>
            <a:ext cx="720725" cy="314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60891" y="6168431"/>
            <a:ext cx="480483" cy="306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74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55545" y="2858770"/>
            <a:ext cx="1075690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21258" y="5331825"/>
            <a:ext cx="712641" cy="318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27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491252" y="2188447"/>
            <a:ext cx="345925" cy="29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91252" y="3767412"/>
            <a:ext cx="345925" cy="29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34938" y="6087524"/>
            <a:ext cx="402238" cy="402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4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15238" y="2726650"/>
            <a:ext cx="409523" cy="352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36963"/>
            <a:ext cx="10800000" cy="2798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005714" y="5457358"/>
            <a:ext cx="409523" cy="353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990920" y="2190126"/>
            <a:ext cx="5314730" cy="400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17015" y="3016712"/>
            <a:ext cx="3383682" cy="33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73523" y="3799794"/>
            <a:ext cx="5262539" cy="374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16571" y="4922211"/>
            <a:ext cx="5453904" cy="3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90476" y="5731395"/>
            <a:ext cx="5480000" cy="374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8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72380" y="1095879"/>
            <a:ext cx="6133333" cy="428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81904" y="2020207"/>
            <a:ext cx="4342857" cy="819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53333" y="3382876"/>
            <a:ext cx="6600001" cy="819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3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272380" y="3346104"/>
            <a:ext cx="3114285" cy="343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72380" y="4185145"/>
            <a:ext cx="3980952" cy="371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2023-12-17T16:17:23Z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