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44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075" y="2276475"/>
            <a:ext cx="4678680" cy="1097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19605" y="3716655"/>
            <a:ext cx="8458200" cy="65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478"/>
          <a:stretch>
            <a:fillRect/>
          </a:stretch>
        </p:blipFill>
        <p:spPr>
          <a:xfrm>
            <a:off x="720090" y="972185"/>
            <a:ext cx="10800080" cy="245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190" y="2744701"/>
            <a:ext cx="8647619" cy="42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52140" y="3470275"/>
            <a:ext cx="5673725" cy="3310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26"/>
          <a:stretch>
            <a:fillRect/>
          </a:stretch>
        </p:blipFill>
        <p:spPr>
          <a:xfrm>
            <a:off x="623570" y="1124770"/>
            <a:ext cx="10800080" cy="3061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99845" y="2870835"/>
            <a:ext cx="950785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18718" y="3652116"/>
            <a:ext cx="1095238" cy="40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52140" y="3470275"/>
            <a:ext cx="5673725" cy="3310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3695857"/>
            <a:ext cx="2466666" cy="42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1280" y="3695700"/>
            <a:ext cx="677354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5238" y="4457775"/>
            <a:ext cx="1733333" cy="42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67619" y="4457775"/>
            <a:ext cx="6066666" cy="4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6785" y="4546600"/>
            <a:ext cx="3838575" cy="2239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63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552078" y="4174105"/>
            <a:ext cx="1543229" cy="48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25999" y="5121473"/>
            <a:ext cx="1590566" cy="48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98740" y="6078315"/>
            <a:ext cx="1439084" cy="48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05381" y="6078315"/>
            <a:ext cx="1420149" cy="48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7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96421" y="3052879"/>
            <a:ext cx="1589437" cy="36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4617" y="5655956"/>
            <a:ext cx="1581529" cy="35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9927" y="6059472"/>
            <a:ext cx="1589437" cy="35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74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86666" y="1486294"/>
            <a:ext cx="419047" cy="34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0000" y="1505342"/>
            <a:ext cx="571428" cy="35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5714" y="2457740"/>
            <a:ext cx="828571" cy="35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86666" y="3410137"/>
            <a:ext cx="419047" cy="34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10476" y="3419661"/>
            <a:ext cx="580952" cy="35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05714" y="4372059"/>
            <a:ext cx="828571" cy="36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8845" y="3869690"/>
            <a:ext cx="3405505" cy="2927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48571" y="1315244"/>
            <a:ext cx="466666" cy="362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6666" y="2259165"/>
            <a:ext cx="457142" cy="41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91428" y="2306838"/>
            <a:ext cx="533333" cy="35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58095" y="2306838"/>
            <a:ext cx="771428" cy="35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72380" y="3212621"/>
            <a:ext cx="438095" cy="4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81904" y="3222155"/>
            <a:ext cx="457142" cy="41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48571" y="4223284"/>
            <a:ext cx="571428" cy="35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91428" y="4223284"/>
            <a:ext cx="819047" cy="35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3789045"/>
            <a:ext cx="3405505" cy="2927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93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068960"/>
            <a:ext cx="8976995" cy="371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9660" y="4098930"/>
            <a:ext cx="124269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86975" y="4106550"/>
            <a:ext cx="60960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0655" y="4154175"/>
            <a:ext cx="79184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4840" y="4154175"/>
            <a:ext cx="126682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17280" y="4747900"/>
            <a:ext cx="123507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86975" y="4763775"/>
            <a:ext cx="60960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98910" y="4811400"/>
            <a:ext cx="78359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40715" y="4811400"/>
            <a:ext cx="125095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17280" y="5413380"/>
            <a:ext cx="124269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78720" y="5421635"/>
            <a:ext cx="61722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14785" y="5469260"/>
            <a:ext cx="76771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35330" y="5469260"/>
            <a:ext cx="103695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09660" y="6071240"/>
            <a:ext cx="125095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86975" y="6078860"/>
            <a:ext cx="60960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990655" y="6126485"/>
            <a:ext cx="79184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740715" y="6126485"/>
            <a:ext cx="125095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9270" y="185152"/>
            <a:ext cx="4456970" cy="28553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8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2023-12-17T15:49:01Z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