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4" r:id="rId4"/>
    <p:sldId id="332" r:id="rId5"/>
    <p:sldId id="329" r:id="rId6"/>
    <p:sldId id="327" r:id="rId7"/>
    <p:sldId id="32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6" d="100"/>
          <a:sy n="56" d="100"/>
        </p:scale>
        <p:origin x="1450" y="61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32180" y="3026728"/>
            <a:ext cx="10327640" cy="804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7175" y="3644900"/>
            <a:ext cx="2957195" cy="310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76806"/>
            <a:ext cx="7335520" cy="283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3573016"/>
            <a:ext cx="7335520" cy="307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81"/>
          <a:stretch/>
        </p:blipFill>
        <p:spPr>
          <a:xfrm>
            <a:off x="7359125" y="1172621"/>
            <a:ext cx="4641531" cy="441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2144" y="1196752"/>
            <a:ext cx="4392488" cy="460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08" y="887100"/>
            <a:ext cx="7252970" cy="225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068960"/>
            <a:ext cx="7252970" cy="357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60"/>
          <a:stretch>
            <a:fillRect/>
          </a:stretch>
        </p:blipFill>
        <p:spPr>
          <a:xfrm>
            <a:off x="7982101" y="1628924"/>
            <a:ext cx="4090563" cy="436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6837" y="1844824"/>
            <a:ext cx="4212324" cy="4144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8536940" cy="4237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640" y="4005572"/>
            <a:ext cx="5826904" cy="2551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8575" y="4063631"/>
            <a:ext cx="5131881" cy="2694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985250" cy="442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1185" y="2225675"/>
            <a:ext cx="39624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7990" y="2217420"/>
            <a:ext cx="37211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6180" y="2201545"/>
            <a:ext cx="61023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8180" y="3114040"/>
            <a:ext cx="68135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7915" y="4851400"/>
            <a:ext cx="44386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6960235" y="4220845"/>
            <a:ext cx="4923155" cy="253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76672"/>
            <a:ext cx="8606155" cy="4051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4365104"/>
            <a:ext cx="5832991" cy="236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0039" y="4530651"/>
            <a:ext cx="4518475" cy="23036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