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35593" y="2963863"/>
            <a:ext cx="6520815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74131" y="3484941"/>
            <a:ext cx="1974774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0368" y="4360235"/>
            <a:ext cx="2783492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0368" y="5244941"/>
            <a:ext cx="1335323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1561" y="6063764"/>
            <a:ext cx="4306889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3084" y="6120235"/>
            <a:ext cx="1156653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739505" cy="389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6730" y="4364990"/>
            <a:ext cx="5167630" cy="235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6779" y="3495092"/>
            <a:ext cx="529852" cy="24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6931" y="3509226"/>
            <a:ext cx="678211" cy="24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3054" y="3495092"/>
            <a:ext cx="678211" cy="24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1493" y="4321987"/>
            <a:ext cx="1737916" cy="23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741" y="4986331"/>
            <a:ext cx="2578615" cy="23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741" y="5650674"/>
            <a:ext cx="1582492" cy="23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741" y="6265546"/>
            <a:ext cx="3270956" cy="30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0409" y="6307950"/>
            <a:ext cx="1370551" cy="27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44325" y="3906497"/>
            <a:ext cx="1794178" cy="40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5819" y="3931650"/>
            <a:ext cx="1400130" cy="37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8818" y="4795231"/>
            <a:ext cx="368896" cy="40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9843" y="5700733"/>
            <a:ext cx="1752258" cy="40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83075" y="6212174"/>
            <a:ext cx="1769026" cy="40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15055" y="2392045"/>
            <a:ext cx="136207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33" y="4082427"/>
            <a:ext cx="1352380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4285" y="5093793"/>
            <a:ext cx="828571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9699" y="2272349"/>
            <a:ext cx="54021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3483" y="3252190"/>
            <a:ext cx="228905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2957" y="4232031"/>
            <a:ext cx="232568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81904" y="2678026"/>
            <a:ext cx="371428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478622"/>
            <a:ext cx="409523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3489395"/>
            <a:ext cx="380952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3211092"/>
            <a:ext cx="371428" cy="3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76705" y="3962400"/>
            <a:ext cx="352425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9645" y="3962400"/>
            <a:ext cx="330835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00952" y="5610395"/>
            <a:ext cx="980952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34020" y="5385435"/>
            <a:ext cx="163068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8" grpId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4848" y="3919368"/>
            <a:ext cx="1876416" cy="27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028" y="4702526"/>
            <a:ext cx="3205896" cy="27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3028" y="5494105"/>
            <a:ext cx="2221408" cy="27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7784" y="6235157"/>
            <a:ext cx="6394963" cy="37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