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7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03525" y="2933383"/>
            <a:ext cx="6584950" cy="99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96655"/>
            <a:ext cx="2152380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1296655"/>
            <a:ext cx="2571428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27390"/>
            <a:ext cx="3295238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00833"/>
            <a:ext cx="3314285" cy="41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9430" y="2891155"/>
            <a:ext cx="607187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731568"/>
            <a:ext cx="1647619" cy="40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5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5873" y="3952548"/>
            <a:ext cx="1757617" cy="25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0666" y="3952548"/>
            <a:ext cx="1743269" cy="25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873" y="4598932"/>
            <a:ext cx="1757617" cy="25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10666" y="4598932"/>
            <a:ext cx="1743269" cy="25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23046" y="5230952"/>
            <a:ext cx="1750443" cy="25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96318" y="5230952"/>
            <a:ext cx="1757617" cy="25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23046" y="5870154"/>
            <a:ext cx="1750443" cy="25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96318" y="5870154"/>
            <a:ext cx="1757617" cy="25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37640" y="6401435"/>
            <a:ext cx="549592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51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62854" y="3145333"/>
            <a:ext cx="739156" cy="3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8850" y="3761740"/>
            <a:ext cx="44005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37535" y="4922520"/>
            <a:ext cx="32639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03295" y="5896610"/>
            <a:ext cx="249047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3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459138"/>
            <a:ext cx="2990476" cy="39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1459138"/>
            <a:ext cx="295237" cy="36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1428" y="2414313"/>
            <a:ext cx="800000" cy="36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238" y="3359936"/>
            <a:ext cx="1552380" cy="36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619" y="3283522"/>
            <a:ext cx="3104761" cy="49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58095" y="2381866"/>
            <a:ext cx="371428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1601652"/>
            <a:ext cx="380952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3805437"/>
            <a:ext cx="361904" cy="34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39068" y="3944903"/>
            <a:ext cx="2273185" cy="27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9068" y="4657161"/>
            <a:ext cx="2273185" cy="25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69996" y="5330709"/>
            <a:ext cx="1809269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39068" y="6089419"/>
            <a:ext cx="2644317" cy="27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375910" y="3933190"/>
            <a:ext cx="4311650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5448300" y="5055235"/>
            <a:ext cx="4311650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5448300" y="6168390"/>
            <a:ext cx="431165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26" grpId="0" animBg="1"/>
      <p:bldP spid="2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3126387"/>
            <a:ext cx="1190476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4761" y="3126387"/>
            <a:ext cx="723809" cy="3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619" y="3126387"/>
            <a:ext cx="2323809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000" y="3126387"/>
            <a:ext cx="1876190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3946198"/>
            <a:ext cx="447619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8571" y="3898535"/>
            <a:ext cx="2190476" cy="4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20055" y="4183380"/>
            <a:ext cx="4559300" cy="249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