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61360" y="3048000"/>
            <a:ext cx="566928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1248548"/>
            <a:ext cx="552380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1324837"/>
            <a:ext cx="409523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2278451"/>
            <a:ext cx="409523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285" y="2307060"/>
            <a:ext cx="285714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523" y="3279746"/>
            <a:ext cx="523809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3860800"/>
            <a:ext cx="538988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66" y="828143"/>
            <a:ext cx="10800000" cy="56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980728"/>
            <a:ext cx="9510395" cy="559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2789" y="2905499"/>
            <a:ext cx="542857" cy="3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4217" y="4289680"/>
            <a:ext cx="542857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4366895" y="3717290"/>
            <a:ext cx="7604760" cy="303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412776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305603"/>
            <a:ext cx="1057142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2306412"/>
            <a:ext cx="1009523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4317563"/>
            <a:ext cx="1019047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9565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1334373"/>
            <a:ext cx="542857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1410662"/>
            <a:ext cx="400000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714" y="3365571"/>
            <a:ext cx="1076190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10"/>
          <a:stretch>
            <a:fillRect/>
          </a:stretch>
        </p:blipFill>
        <p:spPr>
          <a:xfrm>
            <a:off x="5951855" y="2997200"/>
            <a:ext cx="4842510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1296490"/>
            <a:ext cx="552380" cy="48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1372841"/>
            <a:ext cx="409523" cy="3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0952" y="4302800"/>
            <a:ext cx="561904" cy="35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49"/>
          <a:stretch>
            <a:fillRect/>
          </a:stretch>
        </p:blipFill>
        <p:spPr>
          <a:xfrm>
            <a:off x="4896485" y="3811270"/>
            <a:ext cx="4295775" cy="29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