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7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0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118610" y="3086100"/>
            <a:ext cx="395478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62857" y="2059581"/>
            <a:ext cx="552380" cy="352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00952" y="4730835"/>
            <a:ext cx="819047" cy="362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15238" y="4730835"/>
            <a:ext cx="819047" cy="362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86666" y="4730835"/>
            <a:ext cx="828571" cy="362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10476" y="4730835"/>
            <a:ext cx="533333" cy="362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102850" y="1628775"/>
            <a:ext cx="2057400" cy="1902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34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47850" y="2537460"/>
            <a:ext cx="6277610" cy="42386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760460" y="3644900"/>
            <a:ext cx="2552700" cy="24155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024245" y="1628775"/>
            <a:ext cx="5875020" cy="137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519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191907" y="6253732"/>
            <a:ext cx="768576" cy="360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8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24761" y="3869937"/>
            <a:ext cx="1000000" cy="495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43809" y="4759456"/>
            <a:ext cx="980952" cy="49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19910"/>
            <a:ext cx="8904392" cy="6012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836712"/>
            <a:ext cx="100524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781685"/>
            <a:ext cx="9685020" cy="706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1499870"/>
            <a:ext cx="8845550" cy="5165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03705" y="2764790"/>
            <a:ext cx="6402070" cy="3825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64704"/>
            <a:ext cx="104519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3156" y="1751679"/>
            <a:ext cx="6917690" cy="4826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31365"/>
            <a:ext cx="8616360" cy="6100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733058" y="4293096"/>
            <a:ext cx="778766" cy="528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19790" y="6237313"/>
            <a:ext cx="895890" cy="35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2023-12-17T15:25:24Z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