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5" r:id="rId10"/>
    <p:sldId id="344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05748" y="2936240"/>
            <a:ext cx="6580505" cy="81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0"/>
          <a:stretch>
            <a:fillRect/>
          </a:stretch>
        </p:blipFill>
        <p:spPr>
          <a:xfrm>
            <a:off x="551815" y="1325880"/>
            <a:ext cx="9211310" cy="356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0380" y="1594485"/>
            <a:ext cx="350075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7470" y="2293620"/>
            <a:ext cx="371221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8110" y="3041650"/>
            <a:ext cx="108013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17140" y="3008630"/>
            <a:ext cx="179514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8110" y="3716020"/>
            <a:ext cx="328168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3980" y="4391025"/>
            <a:ext cx="70262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444554" y="4067716"/>
            <a:ext cx="1179958" cy="3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028" y="4082854"/>
            <a:ext cx="408447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36107" y="4794339"/>
            <a:ext cx="1240469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49358" y="4786770"/>
            <a:ext cx="332809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23025" y="5498465"/>
            <a:ext cx="178816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74810" y="6209739"/>
            <a:ext cx="325244" cy="36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1219975"/>
            <a:ext cx="476190" cy="4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2106963"/>
            <a:ext cx="514285" cy="4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4863301"/>
            <a:ext cx="571428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68270" y="2853055"/>
            <a:ext cx="650494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75890" y="3519170"/>
            <a:ext cx="497014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2540" y="4215765"/>
            <a:ext cx="310896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2768" y="4889419"/>
            <a:ext cx="2412359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534765"/>
            <a:ext cx="6666666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2412299"/>
            <a:ext cx="5961903" cy="82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3719060"/>
            <a:ext cx="2285714" cy="35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1428" y="4548902"/>
            <a:ext cx="2514285" cy="37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2997200"/>
            <a:ext cx="5488305" cy="365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50861" y="4225621"/>
            <a:ext cx="4525118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4902835"/>
            <a:ext cx="44469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71226" y="3551340"/>
            <a:ext cx="2688600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978" y="4231780"/>
            <a:ext cx="5139971" cy="32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857" y="4928043"/>
            <a:ext cx="2846753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2857" y="5616395"/>
            <a:ext cx="2309033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9134" y="6288923"/>
            <a:ext cx="5693506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972185"/>
            <a:ext cx="9296400" cy="465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68390" y="4797425"/>
            <a:ext cx="3315970" cy="198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