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9" d="100"/>
          <a:sy n="59" d="100"/>
        </p:scale>
        <p:origin x="1354" y="5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22805" y="3002915"/>
            <a:ext cx="7946390" cy="852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663597" y="2517188"/>
            <a:ext cx="413174" cy="37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661962" y="3747196"/>
            <a:ext cx="259904" cy="3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41155" y="4560471"/>
            <a:ext cx="461120" cy="3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50407" y="4560471"/>
            <a:ext cx="259904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63396" y="6203790"/>
            <a:ext cx="268288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5714" y="3184133"/>
            <a:ext cx="809523" cy="35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0476" y="4118569"/>
            <a:ext cx="771428" cy="36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2380" y="5053005"/>
            <a:ext cx="295238" cy="35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601" y="2933921"/>
            <a:ext cx="964161" cy="32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1353" y="4526934"/>
            <a:ext cx="897089" cy="39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1223" y="5398899"/>
            <a:ext cx="461120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0833" y="6220558"/>
            <a:ext cx="259904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0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886740"/>
            <a:ext cx="8496944" cy="378424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423592" y="4355796"/>
            <a:ext cx="4104456" cy="1233444"/>
          </a:xfrm>
          <a:prstGeom prst="line">
            <a:avLst/>
          </a:prstGeom>
          <a:ln w="19050">
            <a:solidFill>
              <a:srgbClr val="EC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087888" y="4149080"/>
            <a:ext cx="3672408" cy="1296144"/>
          </a:xfrm>
          <a:prstGeom prst="line">
            <a:avLst/>
          </a:prstGeom>
          <a:ln w="19050">
            <a:solidFill>
              <a:srgbClr val="EC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495600" y="4149080"/>
            <a:ext cx="4248472" cy="1646876"/>
          </a:xfrm>
          <a:prstGeom prst="line">
            <a:avLst/>
          </a:prstGeom>
          <a:ln w="19050">
            <a:solidFill>
              <a:srgbClr val="EC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028180" y="4149080"/>
            <a:ext cx="3948140" cy="1455702"/>
          </a:xfrm>
          <a:prstGeom prst="line">
            <a:avLst/>
          </a:prstGeom>
          <a:ln w="19050">
            <a:solidFill>
              <a:srgbClr val="EC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630" y="3213100"/>
            <a:ext cx="7263130" cy="316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51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71395" y="6305550"/>
            <a:ext cx="23641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805" y="3789045"/>
            <a:ext cx="2896870" cy="2479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71720" y="3717290"/>
            <a:ext cx="2896870" cy="247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16562" y="3936955"/>
            <a:ext cx="4735331" cy="3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0139" y="4718548"/>
            <a:ext cx="3258722" cy="32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0139" y="5525628"/>
            <a:ext cx="1866976" cy="3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34795" y="6230620"/>
            <a:ext cx="857059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41633" y="3822655"/>
            <a:ext cx="4074629" cy="32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9713" y="4610777"/>
            <a:ext cx="2699651" cy="30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4865" y="5323441"/>
            <a:ext cx="7855819" cy="37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2023-12-17T16:16:18Z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