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58" y="2981960"/>
            <a:ext cx="10738485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29"/>
            <a:ext cx="6923809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88820"/>
            <a:ext cx="485711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55639"/>
            <a:ext cx="3942857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85145"/>
            <a:ext cx="4866666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290" y="1201420"/>
            <a:ext cx="640969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21478"/>
            <a:ext cx="2590476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51225"/>
            <a:ext cx="28092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23385"/>
            <a:ext cx="66128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882380" cy="453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910" y="4601845"/>
            <a:ext cx="5032375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420213"/>
            <a:ext cx="4333333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3420213"/>
            <a:ext cx="3628572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287090"/>
            <a:ext cx="3047619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4277564"/>
            <a:ext cx="2752380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96811"/>
            <a:ext cx="1761904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4285" y="5058706"/>
            <a:ext cx="2476190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887720"/>
            <a:ext cx="67202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48261"/>
            <a:ext cx="6438095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7995"/>
            <a:ext cx="3733333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7728"/>
            <a:ext cx="2161904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77285"/>
            <a:ext cx="56762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94060" y="3515478"/>
            <a:ext cx="2994599" cy="27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9231" y="3515478"/>
            <a:ext cx="2634934" cy="27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8423" y="4180695"/>
            <a:ext cx="2447283" cy="27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879" y="4814608"/>
            <a:ext cx="4378526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1915" y="5480050"/>
            <a:ext cx="48336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3059505"/>
            <a:ext cx="3742857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3841115"/>
            <a:ext cx="87991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23795" y="4797425"/>
            <a:ext cx="6968490" cy="181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991279"/>
            <a:ext cx="6190476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3819945"/>
            <a:ext cx="3200000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4620037"/>
            <a:ext cx="2790476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5429885"/>
            <a:ext cx="56680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04155" y="3713480"/>
            <a:ext cx="5837555" cy="152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184594"/>
            <a:ext cx="6000000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05721"/>
            <a:ext cx="4809523" cy="41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3015269"/>
            <a:ext cx="2847619" cy="4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4580890"/>
            <a:ext cx="7011035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2023-12-17T16:18:41Z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