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2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2860" y="2512060"/>
            <a:ext cx="4526280" cy="1833880"/>
            <a:chOff x="6153" y="3812"/>
            <a:chExt cx="7128" cy="2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3" y="3812"/>
              <a:ext cx="7128" cy="12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652" y="5740"/>
              <a:ext cx="6240" cy="9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2061210"/>
            <a:ext cx="8915400" cy="208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0105" y="3417570"/>
            <a:ext cx="44005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7824470" y="1518285"/>
            <a:ext cx="3867785" cy="387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4365" y="3366770"/>
            <a:ext cx="53975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8340" y="4514215"/>
            <a:ext cx="53975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4944110" y="3752215"/>
            <a:ext cx="2921000" cy="300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1181719"/>
            <a:ext cx="980952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4985" y="2087245"/>
            <a:ext cx="44742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9047" y="2983397"/>
            <a:ext cx="3895238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3565" y="3879215"/>
            <a:ext cx="45135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9596755" y="4273550"/>
            <a:ext cx="246380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1267458"/>
            <a:ext cx="1057141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239613"/>
            <a:ext cx="55238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4761" y="2172897"/>
            <a:ext cx="495238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2239613"/>
            <a:ext cx="533333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4021898"/>
            <a:ext cx="1009523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8095" y="4021898"/>
            <a:ext cx="980951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6666" y="4927336"/>
            <a:ext cx="1085714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9596755" y="4273550"/>
            <a:ext cx="246380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2036445"/>
            <a:ext cx="8150225" cy="450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06090"/>
            <a:ext cx="47155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6720" y="3015615"/>
            <a:ext cx="47752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846195"/>
            <a:ext cx="309562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6402705" y="3736340"/>
            <a:ext cx="5269865" cy="291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78161" y="4604047"/>
            <a:ext cx="469607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163" y="6219240"/>
            <a:ext cx="478145" cy="31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095" y="3011845"/>
            <a:ext cx="7800000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841128"/>
            <a:ext cx="5019047" cy="4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73135" y="3531870"/>
            <a:ext cx="2740025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089195"/>
            <a:ext cx="3914285" cy="42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2910205"/>
            <a:ext cx="74828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40370" y="3717290"/>
            <a:ext cx="3030220" cy="300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