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2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21.png"/><Relationship Id="rId5" Type="http://schemas.openxmlformats.org/officeDocument/2006/relationships/tags" Target="../tags/tag12.xml"/><Relationship Id="rId10" Type="http://schemas.openxmlformats.org/officeDocument/2006/relationships/image" Target="../media/image20.png"/><Relationship Id="rId4" Type="http://schemas.openxmlformats.org/officeDocument/2006/relationships/tags" Target="../tags/tag11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191783" y="3038158"/>
            <a:ext cx="5808435" cy="78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507209"/>
            <a:ext cx="4095238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936305"/>
            <a:ext cx="3133333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4566869"/>
            <a:ext cx="314285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4566869"/>
            <a:ext cx="333333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4566869"/>
            <a:ext cx="323809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445" y="1513840"/>
            <a:ext cx="5741670" cy="33413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408795" y="1917065"/>
            <a:ext cx="2087880" cy="221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081720"/>
            <a:ext cx="10800000" cy="137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949865" y="5282720"/>
            <a:ext cx="333333" cy="20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283198" y="5282720"/>
            <a:ext cx="333333" cy="20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64150" y="5742148"/>
            <a:ext cx="133333" cy="19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426055" y="5742148"/>
            <a:ext cx="304761" cy="20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454627" y="5742148"/>
            <a:ext cx="190476" cy="20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1343660" y="1556385"/>
            <a:ext cx="6456135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115023"/>
            <a:ext cx="590476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011307"/>
            <a:ext cx="3809523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2020842"/>
            <a:ext cx="5819047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459449"/>
            <a:ext cx="9961904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2878986"/>
            <a:ext cx="4038095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761" y="2888521"/>
            <a:ext cx="5580952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857" y="3308058"/>
            <a:ext cx="1447619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966085" y="3734435"/>
            <a:ext cx="5481955" cy="293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1300" y="1927860"/>
            <a:ext cx="662940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563693"/>
            <a:ext cx="1942857" cy="2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1582780"/>
            <a:ext cx="2228571" cy="2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1582780"/>
            <a:ext cx="4780952" cy="2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2002692"/>
            <a:ext cx="2895238" cy="2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2021779"/>
            <a:ext cx="1076190" cy="1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523" y="2002692"/>
            <a:ext cx="3257142" cy="2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8571" y="2012235"/>
            <a:ext cx="1352380" cy="2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67940" y="3213100"/>
            <a:ext cx="662940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021214"/>
            <a:ext cx="2304761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2040290"/>
            <a:ext cx="7495238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450437"/>
            <a:ext cx="2304761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2469514"/>
            <a:ext cx="7495238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2879661"/>
            <a:ext cx="6009523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7142" y="2898738"/>
            <a:ext cx="3828571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2423795" y="3766820"/>
            <a:ext cx="616848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r="35920"/>
          <a:stretch>
            <a:fillRect/>
          </a:stretch>
        </p:blipFill>
        <p:spPr>
          <a:xfrm>
            <a:off x="2352040" y="3733800"/>
            <a:ext cx="411226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3606165"/>
            <a:ext cx="82867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971104"/>
            <a:ext cx="5409523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2040" y="3606165"/>
            <a:ext cx="51606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581643"/>
            <a:ext cx="590476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2067453"/>
            <a:ext cx="552381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2553263"/>
            <a:ext cx="552380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09" y="3543935"/>
            <a:ext cx="571428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3333" y="4039270"/>
            <a:ext cx="571428" cy="2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7142" y="4525080"/>
            <a:ext cx="83809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162774"/>
            <a:ext cx="190476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116644"/>
            <a:ext cx="304761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2107106"/>
            <a:ext cx="285714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3099131"/>
            <a:ext cx="533333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666" y="3576067"/>
            <a:ext cx="314285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576067"/>
            <a:ext cx="304761" cy="2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1904" y="4072079"/>
            <a:ext cx="314285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3333" y="4062541"/>
            <a:ext cx="314285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" r="64886" b="6423"/>
          <a:stretch>
            <a:fillRect/>
          </a:stretch>
        </p:blipFill>
        <p:spPr>
          <a:xfrm>
            <a:off x="4267835" y="3924300"/>
            <a:ext cx="3508375" cy="282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1515673"/>
            <a:ext cx="561904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1534749"/>
            <a:ext cx="561904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2040270"/>
            <a:ext cx="323809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190" y="2583944"/>
            <a:ext cx="171428" cy="1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3509142"/>
            <a:ext cx="466666" cy="1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4482032"/>
            <a:ext cx="304761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0" t="15281" r="10883"/>
          <a:stretch>
            <a:fillRect/>
          </a:stretch>
        </p:blipFill>
        <p:spPr>
          <a:xfrm>
            <a:off x="7752715" y="692785"/>
            <a:ext cx="4309745" cy="244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995"/>
            <a:ext cx="10800000" cy="166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4300952" y="5625527"/>
            <a:ext cx="190476" cy="1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739047" y="6257566"/>
            <a:ext cx="161904" cy="1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591213"/>
            <a:ext cx="28571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2086584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524797"/>
            <a:ext cx="285715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9047" y="3020168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9047" y="3486960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1592653"/>
            <a:ext cx="219047" cy="1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2996284"/>
            <a:ext cx="219047" cy="1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1600763"/>
            <a:ext cx="247619" cy="1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3010717"/>
            <a:ext cx="247619" cy="1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581570"/>
            <a:ext cx="247619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2204720"/>
            <a:ext cx="188214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