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3" d="100"/>
          <a:sy n="63" d="100"/>
        </p:scale>
        <p:origin x="1190" y="47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746183" y="2951798"/>
            <a:ext cx="4699635" cy="954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6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1" y="2682056"/>
            <a:ext cx="8352928" cy="4089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783632" y="4507561"/>
            <a:ext cx="0" cy="937663"/>
          </a:xfrm>
          <a:prstGeom prst="line">
            <a:avLst/>
          </a:prstGeom>
          <a:ln w="19050">
            <a:solidFill>
              <a:srgbClr val="EC0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999656" y="4433970"/>
            <a:ext cx="1847609" cy="1011254"/>
          </a:xfrm>
          <a:prstGeom prst="line">
            <a:avLst/>
          </a:prstGeom>
          <a:ln w="19050">
            <a:solidFill>
              <a:srgbClr val="EC0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817585" y="4507561"/>
            <a:ext cx="1782471" cy="937663"/>
          </a:xfrm>
          <a:prstGeom prst="line">
            <a:avLst/>
          </a:prstGeom>
          <a:ln w="19050">
            <a:solidFill>
              <a:srgbClr val="EC0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939363" y="4507561"/>
            <a:ext cx="1892941" cy="937663"/>
          </a:xfrm>
          <a:prstGeom prst="line">
            <a:avLst/>
          </a:prstGeom>
          <a:ln w="19050">
            <a:solidFill>
              <a:srgbClr val="EC0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126921" y="4507561"/>
            <a:ext cx="1705383" cy="900648"/>
          </a:xfrm>
          <a:prstGeom prst="line">
            <a:avLst/>
          </a:prstGeom>
          <a:ln w="19050">
            <a:solidFill>
              <a:srgbClr val="EC0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300952" y="4912099"/>
            <a:ext cx="5019047" cy="40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365" y="2966720"/>
            <a:ext cx="927036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3768725"/>
            <a:ext cx="363029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688288" y="3611231"/>
            <a:ext cx="2464852" cy="2767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85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00480" y="1862455"/>
            <a:ext cx="8023860" cy="215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6985" y="5626100"/>
            <a:ext cx="7686040" cy="100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5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581055" y="5306177"/>
            <a:ext cx="372211" cy="29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87308" y="6083898"/>
            <a:ext cx="396485" cy="35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7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8095" y="2118648"/>
            <a:ext cx="466666" cy="43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190" y="3074189"/>
            <a:ext cx="523809" cy="48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8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81904" y="2181662"/>
            <a:ext cx="1028571" cy="43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3809" y="3181777"/>
            <a:ext cx="447619" cy="38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58095" y="3153202"/>
            <a:ext cx="1028571" cy="43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0476" y="4105692"/>
            <a:ext cx="1047619" cy="4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920000" y="3982254"/>
            <a:ext cx="409523" cy="35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20000" y="5897005"/>
            <a:ext cx="409523" cy="35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05714" y="3643066"/>
            <a:ext cx="409523" cy="35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1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596190" y="3495853"/>
            <a:ext cx="361904" cy="34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1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8095" y="2631611"/>
            <a:ext cx="371428" cy="35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77142" y="2155311"/>
            <a:ext cx="409523" cy="36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2023-12-17T16:26:35Z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