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51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36570" y="3007995"/>
            <a:ext cx="6118860" cy="84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14988"/>
            <a:ext cx="1085714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857" y="1286406"/>
            <a:ext cx="3819047" cy="4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7619" y="1343571"/>
            <a:ext cx="266666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2134351"/>
            <a:ext cx="3628571" cy="3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44185"/>
            <a:ext cx="1447619" cy="32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15910"/>
            <a:ext cx="1876190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497070"/>
            <a:ext cx="4447540" cy="13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62857" y="4506690"/>
            <a:ext cx="1885714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72380" y="4563855"/>
            <a:ext cx="257142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53333" y="4525745"/>
            <a:ext cx="485714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67619" y="4525745"/>
            <a:ext cx="638095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81904" y="4554328"/>
            <a:ext cx="438095" cy="3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96190" y="4497163"/>
            <a:ext cx="876190" cy="4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05915" y="4077970"/>
            <a:ext cx="61017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2895" y="3933190"/>
            <a:ext cx="2666365" cy="268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887894"/>
            <a:ext cx="2971428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965" y="5669280"/>
            <a:ext cx="55911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0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1343524"/>
            <a:ext cx="1028571" cy="4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333" y="1838891"/>
            <a:ext cx="6000000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2134205"/>
            <a:ext cx="7047619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190" y="2448572"/>
            <a:ext cx="295238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0000" y="2448572"/>
            <a:ext cx="504761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7619" y="2439046"/>
            <a:ext cx="533333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10476" y="2448572"/>
            <a:ext cx="533333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48571" y="2439046"/>
            <a:ext cx="542857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153410"/>
            <a:ext cx="522732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963250"/>
            <a:ext cx="3714285" cy="4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763770"/>
            <a:ext cx="83204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675025" y="4597359"/>
            <a:ext cx="3338429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01916" y="5408875"/>
            <a:ext cx="2219746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10857" y="5408875"/>
            <a:ext cx="766341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68768" y="6220392"/>
            <a:ext cx="1726469" cy="36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69921" y="6220392"/>
            <a:ext cx="273064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5714" y="1305765"/>
            <a:ext cx="257141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1904" y="2183090"/>
            <a:ext cx="304761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7619" y="2183090"/>
            <a:ext cx="295238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6190" y="3060415"/>
            <a:ext cx="295238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238" y="4815065"/>
            <a:ext cx="2085714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1428" y="5692390"/>
            <a:ext cx="542857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7619" y="5692390"/>
            <a:ext cx="533333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2135409"/>
            <a:ext cx="285714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333" y="2135409"/>
            <a:ext cx="542857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238" y="4767384"/>
            <a:ext cx="304761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7142" y="5644710"/>
            <a:ext cx="533333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920000" y="3200978"/>
            <a:ext cx="409523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0000" y="4953678"/>
            <a:ext cx="409523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8571" y="1210460"/>
            <a:ext cx="476190" cy="47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71" y="2965526"/>
            <a:ext cx="476190" cy="46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43208" y="3143266"/>
            <a:ext cx="352029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2937" y="5412853"/>
            <a:ext cx="311096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3936302"/>
            <a:ext cx="361904" cy="34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