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9130" y="2931478"/>
            <a:ext cx="10873740" cy="99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43680" y="1440815"/>
            <a:ext cx="575246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6666" y="2985930"/>
            <a:ext cx="3666666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6666" y="3806774"/>
            <a:ext cx="2752380" cy="37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23046" y="6279531"/>
            <a:ext cx="2037401" cy="32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2564765"/>
            <a:ext cx="62769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35974" y="4517151"/>
            <a:ext cx="2880914" cy="2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6749" y="5130065"/>
            <a:ext cx="2512101" cy="2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6749" y="5736014"/>
            <a:ext cx="2143288" cy="28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873" y="6321068"/>
            <a:ext cx="4342247" cy="30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28441" y="4613081"/>
            <a:ext cx="734772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1328" y="5417405"/>
            <a:ext cx="994104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4374" y="6230378"/>
            <a:ext cx="267975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8604" y="1295890"/>
            <a:ext cx="761521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63" y="2118747"/>
            <a:ext cx="989102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6285" y="2941604"/>
            <a:ext cx="761521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7233" y="4587319"/>
            <a:ext cx="507680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525" y="6233033"/>
            <a:ext cx="516434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405" y="2229485"/>
            <a:ext cx="13760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3124773"/>
            <a:ext cx="1238095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8571" y="4925102"/>
            <a:ext cx="285714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14" y="4915576"/>
            <a:ext cx="561904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3032537"/>
            <a:ext cx="552380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20000" y="4166607"/>
            <a:ext cx="380952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8571" y="4176144"/>
            <a:ext cx="361904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229536"/>
            <a:ext cx="380952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39047" y="3457875"/>
            <a:ext cx="4666666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8571" y="4324598"/>
            <a:ext cx="2276190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8571" y="5124649"/>
            <a:ext cx="2285714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330" y="1564005"/>
            <a:ext cx="495427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230" y="2862580"/>
            <a:ext cx="30137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1230" y="3666490"/>
            <a:ext cx="382651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