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75510" y="3018473"/>
            <a:ext cx="7840980" cy="82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3020253"/>
            <a:ext cx="3476190" cy="33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763340"/>
            <a:ext cx="8866666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972820"/>
            <a:ext cx="237172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05" y="996950"/>
            <a:ext cx="224472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477770"/>
            <a:ext cx="190500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05630" y="2477770"/>
            <a:ext cx="208597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040960"/>
            <a:ext cx="2371428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96105" y="3783330"/>
            <a:ext cx="237172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041708"/>
            <a:ext cx="5552380" cy="4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4" grpId="0" bldLvl="0" animBg="1"/>
      <p:bldP spid="18" grpId="0" animBg="1"/>
      <p:bldP spid="19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20090" y="906780"/>
            <a:ext cx="10446385" cy="575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785735" y="3813175"/>
            <a:ext cx="2857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7410" y="3813175"/>
            <a:ext cx="49720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8790" y="4937125"/>
            <a:ext cx="2857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7280" y="4937125"/>
            <a:ext cx="28575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1172204"/>
            <a:ext cx="1038095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049292"/>
            <a:ext cx="2009523" cy="4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3012181"/>
            <a:ext cx="295237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3593728"/>
            <a:ext cx="295237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142" y="4489883"/>
            <a:ext cx="295238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238" y="4699621"/>
            <a:ext cx="3095238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7142" y="5071430"/>
            <a:ext cx="295238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145768"/>
            <a:ext cx="561904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3892107"/>
            <a:ext cx="247619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20000" y="3124773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3333" y="4829846"/>
            <a:ext cx="476190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2601659"/>
            <a:ext cx="476190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4355211"/>
            <a:ext cx="476190" cy="47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94460" y="4215130"/>
            <a:ext cx="160464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61109" y="4627660"/>
            <a:ext cx="1585442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94460" y="5406390"/>
            <a:ext cx="183959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61109" y="5633147"/>
            <a:ext cx="1398919" cy="24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23046" y="6415990"/>
            <a:ext cx="2015879" cy="3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96979" y="6415990"/>
            <a:ext cx="2015879" cy="30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6" grpId="0" bldLvl="0" animBg="1"/>
      <p:bldP spid="18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765" y="2727344"/>
            <a:ext cx="2404725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5130" y="2367915"/>
            <a:ext cx="170878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765" y="3944618"/>
            <a:ext cx="1770512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5130" y="3656965"/>
            <a:ext cx="170878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765" y="5170713"/>
            <a:ext cx="2413534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85130" y="4874260"/>
            <a:ext cx="214058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2" grpId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86645" y="4939826"/>
            <a:ext cx="2478558" cy="2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5473" y="4939826"/>
            <a:ext cx="1907786" cy="2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3060" y="5558155"/>
            <a:ext cx="338137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