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358" y="2520633"/>
            <a:ext cx="5963285" cy="181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319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741" y="2078846"/>
            <a:ext cx="819047" cy="37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169" y="3098604"/>
            <a:ext cx="561903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3713" y="3742055"/>
            <a:ext cx="5433036" cy="2855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618380" y="6004234"/>
            <a:ext cx="460960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3505795"/>
            <a:ext cx="723809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505795"/>
            <a:ext cx="485714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3505795"/>
            <a:ext cx="504760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3505795"/>
            <a:ext cx="495238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468" y="4509120"/>
            <a:ext cx="3063579" cy="2213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370" y="1086059"/>
            <a:ext cx="870858" cy="42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40" y="2986405"/>
            <a:ext cx="7862570" cy="3799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1628800"/>
            <a:ext cx="2814466" cy="2033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09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52420" y="4090431"/>
            <a:ext cx="250765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3550" y="5238666"/>
            <a:ext cx="238226" cy="22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667" y="5803372"/>
            <a:ext cx="263303" cy="23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3221757"/>
            <a:ext cx="276190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57" y="3221757"/>
            <a:ext cx="266666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3212224"/>
            <a:ext cx="266666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3221757"/>
            <a:ext cx="266666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4251307"/>
            <a:ext cx="2114285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0000" y="5080667"/>
            <a:ext cx="514285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286578"/>
            <a:ext cx="295238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238" y="2154053"/>
            <a:ext cx="552380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3031060"/>
            <a:ext cx="542857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3889002"/>
            <a:ext cx="295238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005" y="4234815"/>
            <a:ext cx="5326380" cy="256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1249311"/>
            <a:ext cx="542857" cy="35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1904" y="1249311"/>
            <a:ext cx="542857" cy="35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2997200"/>
            <a:ext cx="6929120" cy="333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39047" y="1440035"/>
            <a:ext cx="1257142" cy="40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28" y="1459138"/>
            <a:ext cx="561904" cy="3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8095" y="3503212"/>
            <a:ext cx="561904" cy="3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28210" y="3284855"/>
            <a:ext cx="5928995" cy="311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