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302" r:id="rId2"/>
    <p:sldId id="336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1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4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2023/12/17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759518" y="2972753"/>
            <a:ext cx="4672965" cy="9124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62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35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353070"/>
            <a:ext cx="3028571" cy="362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172371"/>
            <a:ext cx="1171428" cy="381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77142" y="2181898"/>
            <a:ext cx="4085714" cy="362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20000" y="3039306"/>
            <a:ext cx="1838095" cy="314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920000" y="3849081"/>
            <a:ext cx="1561904" cy="352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4649329"/>
            <a:ext cx="3714285" cy="390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5478145"/>
            <a:ext cx="7249160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10" grpId="0" animBg="1"/>
      <p:bldP spid="11" grpId="0" animBg="1"/>
      <p:bldP spid="12" grpId="0" animBg="1"/>
      <p:bldP spid="1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260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98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04" y="1257905"/>
            <a:ext cx="5314285" cy="428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125151"/>
            <a:ext cx="3942857" cy="352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916155"/>
            <a:ext cx="2323809" cy="428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091428" y="2954276"/>
            <a:ext cx="4514285" cy="371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3754810"/>
            <a:ext cx="2809523" cy="400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558095" y="3745280"/>
            <a:ext cx="4961904" cy="409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4574405"/>
            <a:ext cx="4628571" cy="419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40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7596190" y="4924595"/>
            <a:ext cx="304761" cy="352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96190" y="5515103"/>
            <a:ext cx="295238" cy="352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4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48571" y="1324887"/>
            <a:ext cx="295238" cy="352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48571" y="1906675"/>
            <a:ext cx="295238" cy="352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53333" y="2850888"/>
            <a:ext cx="257142" cy="343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34285" y="3432676"/>
            <a:ext cx="285714" cy="352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48571" y="4357814"/>
            <a:ext cx="247619" cy="352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20000" y="4949139"/>
            <a:ext cx="304761" cy="352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56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29523" y="3212993"/>
            <a:ext cx="561904" cy="352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81904" y="3212993"/>
            <a:ext cx="561904" cy="352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3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824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46041" y="1194195"/>
            <a:ext cx="2911566" cy="367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09570" y="1527489"/>
            <a:ext cx="2339499" cy="615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71656" y="2168439"/>
            <a:ext cx="4337466" cy="828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71656" y="3082860"/>
            <a:ext cx="3551940" cy="324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41263" y="3399062"/>
            <a:ext cx="3056718" cy="230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96396" y="3621258"/>
            <a:ext cx="691603" cy="410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5846" y="4416035"/>
            <a:ext cx="4337466" cy="367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5846" y="5193721"/>
            <a:ext cx="4337466" cy="367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5800" y="5971540"/>
            <a:ext cx="8717280" cy="36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185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849120" y="3714115"/>
            <a:ext cx="2910840" cy="774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07330" y="4918077"/>
            <a:ext cx="1526944" cy="294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07330" y="5642055"/>
            <a:ext cx="1487180" cy="318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83360" y="6358255"/>
            <a:ext cx="6947535" cy="31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animBg="1"/>
      <p:bldP spid="10" grpId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40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b="39663"/>
          <a:stretch>
            <a:fillRect/>
          </a:stretch>
        </p:blipFill>
        <p:spPr>
          <a:xfrm>
            <a:off x="6887845" y="5803265"/>
            <a:ext cx="5196205" cy="8375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6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681990" y="3159760"/>
            <a:ext cx="5790565" cy="975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4674870"/>
            <a:ext cx="5790565" cy="859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26745" y="5931535"/>
            <a:ext cx="9822815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55395" y="908685"/>
            <a:ext cx="8790940" cy="2347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4" grpId="0" bldLvl="0" animBg="1"/>
      <p:bldP spid="18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mEwNDIyOWRiMmNmMzNhMjM4NGE0YmFmYzU2ZGJhYWI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13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2023-12-17T15:38:39Z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