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" y="2973705"/>
            <a:ext cx="10957560" cy="910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2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139"/>
            <a:ext cx="5314285" cy="4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991995"/>
            <a:ext cx="573976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2455" y="2830195"/>
            <a:ext cx="701357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640525"/>
            <a:ext cx="6923809" cy="4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15640" y="4293235"/>
            <a:ext cx="3825240" cy="1804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6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17421" y="5550260"/>
            <a:ext cx="312750" cy="30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9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4494" y="2813244"/>
            <a:ext cx="325554" cy="3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40"/>
          <a:stretch/>
        </p:blipFill>
        <p:spPr>
          <a:xfrm>
            <a:off x="720000" y="971999"/>
            <a:ext cx="10344552" cy="5658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64837" y="2996952"/>
            <a:ext cx="4127107" cy="542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488" y="3717032"/>
            <a:ext cx="4968552" cy="1097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83632" y="5125206"/>
            <a:ext cx="1872208" cy="46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464" y="5899970"/>
            <a:ext cx="4680520" cy="5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0" grpId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6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67993" y="4316262"/>
            <a:ext cx="3593378" cy="2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8434" y="5008721"/>
            <a:ext cx="2830669" cy="26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8434" y="5653967"/>
            <a:ext cx="2602643" cy="3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4845" y="6330688"/>
            <a:ext cx="3208092" cy="36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37978" y="6330688"/>
            <a:ext cx="3168777" cy="36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61797" y="6338557"/>
            <a:ext cx="503230" cy="3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8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67566" y="3557635"/>
            <a:ext cx="3825313" cy="33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9302" y="4241834"/>
            <a:ext cx="2441520" cy="31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38539" y="4241834"/>
            <a:ext cx="1829151" cy="30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7330" y="4973767"/>
            <a:ext cx="2664199" cy="27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7330" y="5634099"/>
            <a:ext cx="2831209" cy="33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3472" y="6310342"/>
            <a:ext cx="5543125" cy="34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66361" y="6318298"/>
            <a:ext cx="532839" cy="33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0800000" cy="469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4437112"/>
            <a:ext cx="3096344" cy="2280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0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705" y="4257675"/>
            <a:ext cx="438340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7705" y="5403850"/>
            <a:ext cx="789749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0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2023-12-17T16:14:35Z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