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302" r:id="rId2"/>
    <p:sldId id="333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2023/12/17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279968" y="2866390"/>
            <a:ext cx="7632065" cy="1125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709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189990" y="4278630"/>
            <a:ext cx="4162425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87756" y="5044087"/>
            <a:ext cx="3894077" cy="281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09065" y="5648960"/>
            <a:ext cx="3219450" cy="1009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9833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3029313" y="4126139"/>
            <a:ext cx="615816" cy="227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679702" y="4089176"/>
            <a:ext cx="1385587" cy="277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163820" y="4089176"/>
            <a:ext cx="1324006" cy="277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179485" y="4809946"/>
            <a:ext cx="609658" cy="227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661227" y="4772983"/>
            <a:ext cx="1404062" cy="277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215380" y="4709795"/>
            <a:ext cx="1223010" cy="328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943098" y="5487593"/>
            <a:ext cx="800561" cy="227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194425" y="5447665"/>
            <a:ext cx="1243965" cy="28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081530" y="6080760"/>
            <a:ext cx="633730" cy="31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354723" y="6134438"/>
            <a:ext cx="905250" cy="26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4" grpId="0" bldLvl="0" animBg="1"/>
      <p:bldP spid="15" grpId="0" animBg="1"/>
      <p:bldP spid="16" grpId="0" bldLvl="0" animBg="1"/>
      <p:bldP spid="18" grpId="0" bldLvl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3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24020" y="4580890"/>
            <a:ext cx="2566035" cy="2171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8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76908"/>
            <a:ext cx="2885714" cy="343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096351"/>
            <a:ext cx="2885714" cy="352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34285" y="2906265"/>
            <a:ext cx="4152380" cy="371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96190" y="3763822"/>
            <a:ext cx="2323809" cy="343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4554679"/>
            <a:ext cx="2609523" cy="371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5402707"/>
            <a:ext cx="4323809" cy="390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177142" y="5402707"/>
            <a:ext cx="2019047" cy="390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10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58095" y="2916310"/>
            <a:ext cx="4866666" cy="371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96190" y="3735970"/>
            <a:ext cx="3819047" cy="419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20000" y="3745501"/>
            <a:ext cx="3076190" cy="409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62857" y="4031429"/>
            <a:ext cx="171428" cy="114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24020" y="4580890"/>
            <a:ext cx="2566035" cy="2171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837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857957" y="3716807"/>
            <a:ext cx="4494521" cy="712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30487" y="4839311"/>
            <a:ext cx="2161299" cy="311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30487" y="5552142"/>
            <a:ext cx="2161299" cy="311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05927" y="6264972"/>
            <a:ext cx="2120366" cy="335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765467" y="6264972"/>
            <a:ext cx="1399932" cy="311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320948" y="6264972"/>
            <a:ext cx="1326252" cy="352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294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054773" y="5184050"/>
            <a:ext cx="6087871" cy="700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063115" y="6283960"/>
            <a:ext cx="6423025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05"/>
          <a:stretch>
            <a:fillRect/>
          </a:stretch>
        </p:blipFill>
        <p:spPr>
          <a:xfrm>
            <a:off x="720090" y="840105"/>
            <a:ext cx="10464165" cy="5260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0165" y="3589020"/>
            <a:ext cx="5283200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46200" y="4337685"/>
            <a:ext cx="6000750" cy="70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43270" y="4345940"/>
            <a:ext cx="2976245" cy="725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308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377407" y="4576374"/>
            <a:ext cx="6021574" cy="608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91395" y="5521210"/>
            <a:ext cx="2874410" cy="293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35742" y="5528208"/>
            <a:ext cx="1587569" cy="293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mEwNDIyOWRiMmNmMzNhMjM4NGE0YmFmYzU2ZGJhYWI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2023-12-17T15:35:28Z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