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41" r:id="rId3"/>
    <p:sldId id="340" r:id="rId4"/>
    <p:sldId id="339" r:id="rId5"/>
    <p:sldId id="338" r:id="rId6"/>
    <p:sldId id="336" r:id="rId7"/>
    <p:sldId id="335" r:id="rId8"/>
    <p:sldId id="334" r:id="rId9"/>
    <p:sldId id="333" r:id="rId10"/>
    <p:sldId id="332" r:id="rId11"/>
    <p:sldId id="331" r:id="rId12"/>
    <p:sldId id="330" r:id="rId13"/>
    <p:sldId id="329" r:id="rId14"/>
    <p:sldId id="328" r:id="rId15"/>
    <p:sldId id="327" r:id="rId16"/>
    <p:sldId id="326" r:id="rId17"/>
    <p:sldId id="325" r:id="rId18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456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5" Type="http://schemas.openxmlformats.org/officeDocument/2006/relationships/image" Target="../media/image13.png"/><Relationship Id="rId4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tags" Target="../tags/tag4.xml"/><Relationship Id="rId7" Type="http://schemas.openxmlformats.org/officeDocument/2006/relationships/image" Target="../media/image8.png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image" Target="../media/image7.png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5557"/>
          <a:stretch>
            <a:fillRect/>
          </a:stretch>
        </p:blipFill>
        <p:spPr>
          <a:xfrm>
            <a:off x="4236040" y="3058795"/>
            <a:ext cx="3719920" cy="7404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851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358095" y="2545170"/>
            <a:ext cx="1009523" cy="219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234285" y="2421223"/>
            <a:ext cx="1609523" cy="438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700645" y="2169160"/>
            <a:ext cx="1575435" cy="595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1487805" y="2997200"/>
            <a:ext cx="1575435" cy="595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>
            <p:custDataLst>
              <p:tags r:id="rId2"/>
            </p:custDataLst>
          </p:nvPr>
        </p:nvSpPr>
        <p:spPr bwMode="white">
          <a:xfrm>
            <a:off x="4439920" y="3068955"/>
            <a:ext cx="1575435" cy="595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>
            <p:custDataLst>
              <p:tags r:id="rId3"/>
            </p:custDataLst>
          </p:nvPr>
        </p:nvSpPr>
        <p:spPr bwMode="white">
          <a:xfrm>
            <a:off x="7824470" y="2997200"/>
            <a:ext cx="1575435" cy="595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bldLvl="0" animBg="1"/>
      <p:bldP spid="2" grpId="0" bldLvl="0" animBg="1"/>
      <p:bldP spid="18" grpId="0" bldLvl="0" animBg="1"/>
      <p:bldP spid="19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548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83840" y="3284855"/>
            <a:ext cx="7124700" cy="26974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262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481904" y="1143753"/>
            <a:ext cx="276190" cy="2003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862857" y="1153295"/>
            <a:ext cx="247619" cy="1908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920000" y="1124669"/>
            <a:ext cx="514285" cy="2290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748571" y="1162837"/>
            <a:ext cx="476191" cy="1908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25190" y="2213610"/>
            <a:ext cx="5341620" cy="24307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062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00952" y="2496557"/>
            <a:ext cx="9247619" cy="2286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81904" y="2915810"/>
            <a:ext cx="1933333" cy="2286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72380" y="3335063"/>
            <a:ext cx="9476190" cy="2286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72380" y="3754317"/>
            <a:ext cx="3190476" cy="2382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920000" y="3773374"/>
            <a:ext cx="6028571" cy="2000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588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2" name="矩形 11"/>
          <p:cNvSpPr/>
          <p:nvPr/>
        </p:nvSpPr>
        <p:spPr bwMode="white">
          <a:xfrm>
            <a:off x="1100952" y="3696792"/>
            <a:ext cx="9714286" cy="2477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043940" y="4149090"/>
            <a:ext cx="9771380" cy="471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062857" y="4859116"/>
            <a:ext cx="3600000" cy="2381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4891428" y="4878171"/>
            <a:ext cx="5923810" cy="200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61283" y="1988819"/>
            <a:ext cx="5959053" cy="168678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4" grpId="0" bldLvl="0" animBg="1"/>
      <p:bldP spid="15" grpId="0" animBg="1"/>
      <p:bldP spid="1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745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91428" y="2125400"/>
            <a:ext cx="2152380" cy="4575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586666" y="2249319"/>
            <a:ext cx="7228572" cy="200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72380" y="2840318"/>
            <a:ext cx="1390476" cy="1906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72380" y="3269268"/>
            <a:ext cx="1857142" cy="2192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100952" y="3269268"/>
            <a:ext cx="7714285" cy="2097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62857" y="3698219"/>
            <a:ext cx="4457142" cy="238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739047" y="3717283"/>
            <a:ext cx="5076191" cy="200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218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2857" y="2021652"/>
            <a:ext cx="9752380" cy="2194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481904" y="2498766"/>
            <a:ext cx="161904" cy="1717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10476" y="2613274"/>
            <a:ext cx="9504761" cy="333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72380" y="3214438"/>
            <a:ext cx="1390476" cy="190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72380" y="3634299"/>
            <a:ext cx="9742858" cy="2194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62857" y="4063702"/>
            <a:ext cx="4333333" cy="2385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739047" y="4082787"/>
            <a:ext cx="5076191" cy="2003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505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91428" y="2555902"/>
            <a:ext cx="4228571" cy="2385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224761" y="2555902"/>
            <a:ext cx="3980952" cy="2289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72380" y="3032981"/>
            <a:ext cx="1266666" cy="181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005714" y="3032981"/>
            <a:ext cx="1266666" cy="181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72380" y="3471894"/>
            <a:ext cx="990476" cy="2003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243809" y="3462352"/>
            <a:ext cx="3276190" cy="2099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005714" y="3462352"/>
            <a:ext cx="4199999" cy="2099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62857" y="3958515"/>
            <a:ext cx="1514285" cy="1908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062857" y="4397427"/>
            <a:ext cx="1866666" cy="2003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100952" y="4397427"/>
            <a:ext cx="7714285" cy="2099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062857" y="4836340"/>
            <a:ext cx="2980952" cy="2194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4320000" y="4845882"/>
            <a:ext cx="6495238" cy="2003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582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377142" y="1581687"/>
            <a:ext cx="876190" cy="1905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510476" y="2048479"/>
            <a:ext cx="1057142" cy="209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158095" y="2486692"/>
            <a:ext cx="3857142" cy="2572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977142" y="2515271"/>
            <a:ext cx="923809" cy="2000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920000" y="3448855"/>
            <a:ext cx="704761" cy="209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796190" y="4077595"/>
            <a:ext cx="323809" cy="1905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662857" y="4068069"/>
            <a:ext cx="190476" cy="2000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310476" y="4068069"/>
            <a:ext cx="600000" cy="209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272380" y="4220490"/>
            <a:ext cx="333333" cy="2000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548571" y="4849231"/>
            <a:ext cx="323809" cy="1905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462857" y="4849231"/>
            <a:ext cx="333333" cy="1905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788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169795" y="1210310"/>
            <a:ext cx="451485" cy="537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510476" y="1362719"/>
            <a:ext cx="457142" cy="1905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824761" y="1982153"/>
            <a:ext cx="466666" cy="2096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053333" y="1982153"/>
            <a:ext cx="600000" cy="1905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624761" y="2601587"/>
            <a:ext cx="657142" cy="2096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437005" y="3220720"/>
            <a:ext cx="337820" cy="577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291428" y="4469417"/>
            <a:ext cx="333333" cy="1905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167619" y="4936375"/>
            <a:ext cx="447619" cy="1905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  <p:bldP spid="7" grpId="0" animBg="1"/>
      <p:bldP spid="8" grpId="0" animBg="1"/>
      <p:bldP spid="9" grpId="0" animBg="1"/>
      <p:bldP spid="10" grpId="0" bldLvl="0" animBg="1"/>
      <p:bldP spid="12" grpId="0" animBg="1"/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377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043809" y="2136416"/>
            <a:ext cx="333333" cy="1908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462857" y="2546826"/>
            <a:ext cx="190476" cy="1908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548571" y="3052679"/>
            <a:ext cx="295237" cy="2099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929523" y="4026208"/>
            <a:ext cx="466666" cy="1908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139047" y="4952015"/>
            <a:ext cx="466666" cy="1908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7074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739047" y="1639709"/>
            <a:ext cx="247619" cy="1907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700952" y="2221570"/>
            <a:ext cx="285715" cy="257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670" y="2671895"/>
            <a:ext cx="10800000" cy="13371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2"/>
            </p:custDataLst>
          </p:nvPr>
        </p:nvSpPr>
        <p:spPr bwMode="white">
          <a:xfrm>
            <a:off x="10699098" y="2757854"/>
            <a:ext cx="285714" cy="2578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3"/>
            </p:custDataLst>
          </p:nvPr>
        </p:nvSpPr>
        <p:spPr bwMode="white">
          <a:xfrm>
            <a:off x="10737193" y="3244956"/>
            <a:ext cx="247619" cy="2005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4"/>
            </p:custDataLst>
          </p:nvPr>
        </p:nvSpPr>
        <p:spPr bwMode="white">
          <a:xfrm>
            <a:off x="10699098" y="3684303"/>
            <a:ext cx="285714" cy="2578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bldLvl="0" animBg="1"/>
      <p:bldP spid="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765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167619" y="1619690"/>
            <a:ext cx="228571" cy="1904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977142" y="2543600"/>
            <a:ext cx="238095" cy="2000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851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710476" y="1210359"/>
            <a:ext cx="238094" cy="2002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272380" y="2764460"/>
            <a:ext cx="228571" cy="1906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205714" y="3832309"/>
            <a:ext cx="238095" cy="2002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657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910476" y="2202552"/>
            <a:ext cx="590476" cy="2003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348571" y="2202552"/>
            <a:ext cx="161904" cy="1907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948571" y="2059465"/>
            <a:ext cx="495238" cy="4960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215238" y="2059465"/>
            <a:ext cx="495238" cy="4960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643809" y="2937069"/>
            <a:ext cx="676190" cy="219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110476" y="2965686"/>
            <a:ext cx="314285" cy="1907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529523" y="2965686"/>
            <a:ext cx="609524" cy="2098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110476" y="2965686"/>
            <a:ext cx="190476" cy="1907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194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6190" y="2562596"/>
            <a:ext cx="2180952" cy="190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634285" y="2438777"/>
            <a:ext cx="1942857" cy="438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96190" y="3115019"/>
            <a:ext cx="1466666" cy="1809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634285" y="3115019"/>
            <a:ext cx="1104761" cy="190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96190" y="3534099"/>
            <a:ext cx="752380" cy="1809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634285" y="3534099"/>
            <a:ext cx="752380" cy="190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96190" y="4867533"/>
            <a:ext cx="3361904" cy="2095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634285" y="4886582"/>
            <a:ext cx="1590476" cy="190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96190" y="5324711"/>
            <a:ext cx="990476" cy="1714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634285" y="5315186"/>
            <a:ext cx="1104761" cy="190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996190" y="5753315"/>
            <a:ext cx="390476" cy="1714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5634285" y="5753315"/>
            <a:ext cx="514285" cy="1714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mEwNDIyOWRiMmNmMzNhMjM4NGE0YmFmYzU2ZGJhYWIifQ==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0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64</cp:revision>
  <dcterms:created xsi:type="dcterms:W3CDTF">2015-09-16T06:44:00Z</dcterms:created>
  <dcterms:modified xsi:type="dcterms:W3CDTF">2023-12-17T15:17:23Z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