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43350" y="2876550"/>
            <a:ext cx="43053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20147"/>
            <a:ext cx="7657142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97609"/>
            <a:ext cx="4514285" cy="36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84606"/>
            <a:ext cx="6780952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700208"/>
            <a:ext cx="3304761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739530"/>
            <a:ext cx="5961904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523" y="5739530"/>
            <a:ext cx="2923809" cy="4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51440" y="4938853"/>
            <a:ext cx="1385302" cy="2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0490" y="5668010"/>
            <a:ext cx="402971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4326" y="6390141"/>
            <a:ext cx="3576014" cy="29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8330" y="6403041"/>
            <a:ext cx="2094062" cy="27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6125"/>
            <a:ext cx="7322820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3042221"/>
            <a:ext cx="704761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3042221"/>
            <a:ext cx="733333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476" y="3042221"/>
            <a:ext cx="704761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3958080"/>
            <a:ext cx="723809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3958080"/>
            <a:ext cx="695238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476" y="3958080"/>
            <a:ext cx="704761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9523" y="4873938"/>
            <a:ext cx="933333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142" y="4873938"/>
            <a:ext cx="952380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0476" y="4873938"/>
            <a:ext cx="704761" cy="3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67950" y="4581525"/>
            <a:ext cx="1852295" cy="219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1305582"/>
            <a:ext cx="228571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1296051"/>
            <a:ext cx="266666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1296051"/>
            <a:ext cx="723809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2211021"/>
            <a:ext cx="723809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2211021"/>
            <a:ext cx="704761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476" y="2211021"/>
            <a:ext cx="71428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4761" y="3135521"/>
            <a:ext cx="723809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10476" y="3135521"/>
            <a:ext cx="695238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0476" y="3135521"/>
            <a:ext cx="71428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2380" y="4050491"/>
            <a:ext cx="228571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0000" y="4050491"/>
            <a:ext cx="266666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0476" y="4050491"/>
            <a:ext cx="71428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10476" y="4974991"/>
            <a:ext cx="961904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81904" y="4974991"/>
            <a:ext cx="1161904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10476" y="4974991"/>
            <a:ext cx="704761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2395" y="1196340"/>
            <a:ext cx="1790065" cy="20694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61930" y="3573145"/>
            <a:ext cx="1502410" cy="233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72000"/>
            <a:ext cx="10800000" cy="240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60390" y="2327275"/>
            <a:ext cx="4933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7523" y="2498590"/>
            <a:ext cx="247619" cy="3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07895" y="3500755"/>
            <a:ext cx="7195820" cy="320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62857" y="3671874"/>
            <a:ext cx="380952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3774664"/>
            <a:ext cx="409523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4918608"/>
            <a:ext cx="380952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515373"/>
            <a:ext cx="1771428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30719"/>
            <a:ext cx="2580952" cy="3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69802"/>
            <a:ext cx="3047619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756550"/>
            <a:ext cx="1933333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814698"/>
            <a:ext cx="7590476" cy="4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