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6458" y="2904173"/>
            <a:ext cx="7919085" cy="104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295827"/>
            <a:ext cx="3238095" cy="3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1314875"/>
            <a:ext cx="3257142" cy="33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24443"/>
            <a:ext cx="3228571" cy="37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1904" y="2143492"/>
            <a:ext cx="3161904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24486"/>
            <a:ext cx="2085714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1904" y="2924486"/>
            <a:ext cx="1780952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71900"/>
            <a:ext cx="1019048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306081"/>
            <a:ext cx="3209523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74695"/>
            <a:ext cx="2123809" cy="31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57401"/>
            <a:ext cx="1857142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59200"/>
            <a:ext cx="96907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09437" y="4271340"/>
            <a:ext cx="1937373" cy="2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9408" y="4951780"/>
            <a:ext cx="1510360" cy="2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9408" y="5616395"/>
            <a:ext cx="1486637" cy="29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3895" y="6280785"/>
            <a:ext cx="351790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2121" y="3792476"/>
            <a:ext cx="2646148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404" y="4607484"/>
            <a:ext cx="1968588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404" y="5376705"/>
            <a:ext cx="1721370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0330" y="6136640"/>
            <a:ext cx="455104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0209" y="3814597"/>
            <a:ext cx="2690086" cy="35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1202" y="4637454"/>
            <a:ext cx="1784050" cy="31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1202" y="5413558"/>
            <a:ext cx="2195035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030" y="6198870"/>
            <a:ext cx="77031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15865" y="3656330"/>
            <a:ext cx="6754495" cy="168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247" y="4247134"/>
            <a:ext cx="3133463" cy="31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4137" y="4964079"/>
            <a:ext cx="2547464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4137" y="5632141"/>
            <a:ext cx="1920772" cy="3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2276" y="6332792"/>
            <a:ext cx="1155718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99965" y="4437380"/>
            <a:ext cx="7261225" cy="181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200953"/>
            <a:ext cx="6180952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9528"/>
            <a:ext cx="1914285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757805"/>
            <a:ext cx="24580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62201"/>
            <a:ext cx="4171428" cy="4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8960" y="4482465"/>
            <a:ext cx="99339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