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2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t="6810"/>
          <a:stretch>
            <a:fillRect/>
          </a:stretch>
        </p:blipFill>
        <p:spPr>
          <a:xfrm>
            <a:off x="3783330" y="2743200"/>
            <a:ext cx="462534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000490" cy="476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74505" y="3213100"/>
            <a:ext cx="2589530" cy="344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7935"/>
            <a:ext cx="51708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64524"/>
            <a:ext cx="3971428" cy="34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4761" y="3051761"/>
            <a:ext cx="971428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872230"/>
            <a:ext cx="45827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29523" y="5178560"/>
            <a:ext cx="495238" cy="34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2268079"/>
            <a:ext cx="533333" cy="4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5098487"/>
            <a:ext cx="980952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000" y="5117547"/>
            <a:ext cx="961904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15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55921" y="4902586"/>
            <a:ext cx="205448" cy="24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1558" y="4902586"/>
            <a:ext cx="198820" cy="24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7195" y="4902586"/>
            <a:ext cx="198820" cy="24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6205" y="4902586"/>
            <a:ext cx="198820" cy="24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1842" y="4902586"/>
            <a:ext cx="198819" cy="24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7479" y="4902586"/>
            <a:ext cx="198820" cy="24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325907"/>
            <a:ext cx="8895238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3222155"/>
            <a:ext cx="638095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3153350"/>
            <a:ext cx="2628571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991598"/>
            <a:ext cx="3447619" cy="4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0" y="4001124"/>
            <a:ext cx="1028571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3185169"/>
            <a:ext cx="3561904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4015108"/>
            <a:ext cx="4295238" cy="4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857" y="4034187"/>
            <a:ext cx="1466666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54532" y="3673935"/>
            <a:ext cx="3734518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3785" y="4344035"/>
            <a:ext cx="153289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6902" y="5562967"/>
            <a:ext cx="974222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62264" y="6228774"/>
            <a:ext cx="3518024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bldLvl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16481" y="3914882"/>
            <a:ext cx="4049477" cy="36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8097" y="4736541"/>
            <a:ext cx="2070851" cy="29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2962" y="5507895"/>
            <a:ext cx="1265985" cy="29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4865" y="6237327"/>
            <a:ext cx="4015941" cy="3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2023-12-17T15:57:57Z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