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1"/>
          <a:stretch>
            <a:fillRect/>
          </a:stretch>
        </p:blipFill>
        <p:spPr>
          <a:xfrm>
            <a:off x="4271918" y="3049905"/>
            <a:ext cx="3648165" cy="75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619754"/>
            <a:ext cx="4076190" cy="4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334190"/>
            <a:ext cx="1695238" cy="2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1904" y="2810480"/>
            <a:ext cx="1580952" cy="2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3305822"/>
            <a:ext cx="2409523" cy="4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4029784"/>
            <a:ext cx="1590476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4487022"/>
            <a:ext cx="1466666" cy="2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1831582"/>
            <a:ext cx="3247619" cy="43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576554"/>
            <a:ext cx="1457142" cy="1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71" y="3025447"/>
            <a:ext cx="1580952" cy="2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572559"/>
            <a:ext cx="542857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1582092"/>
            <a:ext cx="200000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2077792"/>
            <a:ext cx="276190" cy="2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2857" y="2068259"/>
            <a:ext cx="276190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2058726"/>
            <a:ext cx="4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857" y="2096857"/>
            <a:ext cx="190476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230" y="3500755"/>
            <a:ext cx="4307840" cy="298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2132965"/>
            <a:ext cx="60198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2090" y="2634615"/>
            <a:ext cx="94284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2090" y="3441700"/>
            <a:ext cx="14071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5238" y="3581698"/>
            <a:ext cx="8095238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3515" y="4123690"/>
            <a:ext cx="94570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2380" y="4810351"/>
            <a:ext cx="4076190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0000" y="4819876"/>
            <a:ext cx="5190476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animBg="1"/>
      <p:bldP spid="13" grpId="0" bldLvl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259239"/>
            <a:ext cx="1942857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688318"/>
            <a:ext cx="9457142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117398"/>
            <a:ext cx="1380952" cy="1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546478"/>
            <a:ext cx="904761" cy="1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9047" y="3527407"/>
            <a:ext cx="7952379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927882"/>
            <a:ext cx="9438095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4347426"/>
            <a:ext cx="3019047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5238" y="4356962"/>
            <a:ext cx="6276190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011967"/>
            <a:ext cx="1609523" cy="2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7142" y="2021508"/>
            <a:ext cx="7714285" cy="1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441311"/>
            <a:ext cx="9219047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870656"/>
            <a:ext cx="1580952" cy="1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271377"/>
            <a:ext cx="9428571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3672098"/>
            <a:ext cx="3009523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3691180"/>
            <a:ext cx="6285714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940" y="2345055"/>
            <a:ext cx="94475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139004"/>
            <a:ext cx="1580952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4761" y="3139004"/>
            <a:ext cx="7466666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568586"/>
            <a:ext cx="1228571" cy="1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857" y="3969529"/>
            <a:ext cx="1085714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0476" y="3979076"/>
            <a:ext cx="8180952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333" y="4380019"/>
            <a:ext cx="2352380" cy="2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2857" y="4389565"/>
            <a:ext cx="6828571" cy="2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610518"/>
            <a:ext cx="571428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1610518"/>
            <a:ext cx="323809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106085"/>
            <a:ext cx="276190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142" y="2115615"/>
            <a:ext cx="257142" cy="1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2115615"/>
            <a:ext cx="323809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3278291"/>
            <a:ext cx="295238" cy="1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05714" y="3259230"/>
            <a:ext cx="314285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715"/>
            <a:ext cx="10800000" cy="309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4746717" y="4399237"/>
            <a:ext cx="1276190" cy="1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8499098" y="4876783"/>
            <a:ext cx="1152380" cy="22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880050" y="5373431"/>
            <a:ext cx="1257142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4918146" y="5373431"/>
            <a:ext cx="1123809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851479" y="6414480"/>
            <a:ext cx="342857" cy="2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5832431" y="6414480"/>
            <a:ext cx="333333" cy="2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2174744"/>
            <a:ext cx="314285" cy="1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2671115"/>
            <a:ext cx="333333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3215213"/>
            <a:ext cx="323809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3809" y="3692493"/>
            <a:ext cx="1123809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3730675"/>
            <a:ext cx="333333" cy="1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6666" y="4246137"/>
            <a:ext cx="333333" cy="1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1124869"/>
            <a:ext cx="333333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809" y="2472030"/>
            <a:ext cx="466666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2472030"/>
            <a:ext cx="447619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428" y="3494344"/>
            <a:ext cx="190476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95" y="3494344"/>
            <a:ext cx="190476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79703"/>
            <a:ext cx="247619" cy="1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703005"/>
            <a:ext cx="247619" cy="20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79235"/>
            <a:ext cx="10800000" cy="229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699098" y="3217332"/>
            <a:ext cx="247619" cy="1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670527" y="3855432"/>
            <a:ext cx="276190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661003" y="4874488"/>
            <a:ext cx="285714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2146487"/>
            <a:ext cx="238095" cy="2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3674275"/>
            <a:ext cx="247619" cy="1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181674"/>
            <a:ext cx="247619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2515964"/>
            <a:ext cx="238095" cy="1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3535743"/>
            <a:ext cx="238095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0000" y="2278805"/>
            <a:ext cx="304761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142" y="3108674"/>
            <a:ext cx="323809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58085" y="2132965"/>
            <a:ext cx="6883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458085" y="2962910"/>
            <a:ext cx="6146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7538720" y="2060575"/>
            <a:ext cx="6140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0201275" y="2060575"/>
            <a:ext cx="6102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7824470" y="3068955"/>
            <a:ext cx="70294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10589895" y="3108325"/>
            <a:ext cx="43878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8035" y="2428240"/>
            <a:ext cx="19989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2596060"/>
            <a:ext cx="2200000" cy="2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761" y="2596060"/>
            <a:ext cx="2200000" cy="2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3236130"/>
            <a:ext cx="542857" cy="1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142" y="3236130"/>
            <a:ext cx="904761" cy="1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9523" y="3236130"/>
            <a:ext cx="895238" cy="1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