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335928" y="3060065"/>
            <a:ext cx="5520145" cy="73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65" y="2780665"/>
            <a:ext cx="41338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7315" y="4805680"/>
            <a:ext cx="93611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985" y="1412875"/>
            <a:ext cx="6105525" cy="242887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1"/>
            </p:custDataLst>
          </p:nvPr>
        </p:nvSpPr>
        <p:spPr bwMode="white">
          <a:xfrm>
            <a:off x="1377315" y="5306695"/>
            <a:ext cx="93611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499176"/>
            <a:ext cx="2647619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928694"/>
            <a:ext cx="9457142" cy="2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348668"/>
            <a:ext cx="1609523" cy="1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3759096"/>
            <a:ext cx="8980952" cy="2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150435"/>
            <a:ext cx="2542857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8095" y="4169525"/>
            <a:ext cx="6552380" cy="2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740" y="1972310"/>
            <a:ext cx="95237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619" y="2671385"/>
            <a:ext cx="9523810" cy="2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666" y="3081910"/>
            <a:ext cx="3600000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095" y="3101004"/>
            <a:ext cx="5733333" cy="2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2040" y="1988820"/>
            <a:ext cx="33020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2486025" y="2708910"/>
            <a:ext cx="33020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5735955" y="2420620"/>
            <a:ext cx="525272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767715" y="3418205"/>
            <a:ext cx="105225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911860" y="3860800"/>
            <a:ext cx="105225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983615" y="4364990"/>
            <a:ext cx="105225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740" y="2049780"/>
            <a:ext cx="978090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3376191"/>
            <a:ext cx="9809523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3824591"/>
            <a:ext cx="9828571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4263452"/>
            <a:ext cx="5323809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190" y="4282533"/>
            <a:ext cx="4219047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640415"/>
            <a:ext cx="9761905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090545"/>
            <a:ext cx="97523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990" y="3839210"/>
            <a:ext cx="15335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3937013"/>
            <a:ext cx="8247619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990" y="4541520"/>
            <a:ext cx="153352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619" y="4652048"/>
            <a:ext cx="8247619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857" y="5243144"/>
            <a:ext cx="5561904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2380" y="5252678"/>
            <a:ext cx="3942857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067882"/>
            <a:ext cx="2428571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067882"/>
            <a:ext cx="3647619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2525294"/>
            <a:ext cx="885714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857" y="2534823"/>
            <a:ext cx="1009523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2963647"/>
            <a:ext cx="2657142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857" y="2963647"/>
            <a:ext cx="4133333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1904" y="3402000"/>
            <a:ext cx="2333333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666" y="3402000"/>
            <a:ext cx="7228572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2380" y="3849882"/>
            <a:ext cx="9742858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857" y="4288235"/>
            <a:ext cx="4085714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53333" y="4297764"/>
            <a:ext cx="5361905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1687970"/>
            <a:ext cx="533333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308478"/>
            <a:ext cx="190476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2308478"/>
            <a:ext cx="200000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2308478"/>
            <a:ext cx="171428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2613959"/>
            <a:ext cx="190476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2613959"/>
            <a:ext cx="190476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4761" y="2613959"/>
            <a:ext cx="190476" cy="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0952" y="3072180"/>
            <a:ext cx="314285" cy="2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0000" y="3224920"/>
            <a:ext cx="190476" cy="2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8095" y="3224920"/>
            <a:ext cx="457142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2857" y="3224920"/>
            <a:ext cx="733332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72380" y="3893159"/>
            <a:ext cx="1295238" cy="2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44005" y="4361180"/>
            <a:ext cx="23907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114926"/>
            <a:ext cx="295238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1114926"/>
            <a:ext cx="190476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1581821"/>
            <a:ext cx="333333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2820520"/>
            <a:ext cx="314285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2820520"/>
            <a:ext cx="314285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3754308"/>
            <a:ext cx="180952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53333" y="4221202"/>
            <a:ext cx="314285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6190" y="4688097"/>
            <a:ext cx="314285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219692"/>
            <a:ext cx="457142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5238" y="1848451"/>
            <a:ext cx="333333" cy="1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2772535"/>
            <a:ext cx="447619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2772535"/>
            <a:ext cx="333333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5714" y="4182478"/>
            <a:ext cx="190476" cy="1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142" y="4182478"/>
            <a:ext cx="180952" cy="1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572598"/>
            <a:ext cx="247619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182729"/>
            <a:ext cx="247619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792860"/>
            <a:ext cx="247619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380" y="3221859"/>
            <a:ext cx="276190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857" y="3688991"/>
            <a:ext cx="285714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706276"/>
            <a:ext cx="228571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2793387"/>
            <a:ext cx="238095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3727921"/>
            <a:ext cx="247619" cy="1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934441"/>
            <a:ext cx="247619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3640154"/>
            <a:ext cx="238095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60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10476" y="2975795"/>
            <a:ext cx="1961904" cy="21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0000" y="3691436"/>
            <a:ext cx="666666" cy="1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4417695" y="2780665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4425950" y="3500755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7680325" y="2853055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688580" y="3573145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030502"/>
            <a:ext cx="2438095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1919605" y="2493010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63040" y="4076700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471295" y="4796790"/>
            <a:ext cx="205676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bldLvl="0" animBg="1"/>
      <p:bldP spid="2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