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98015" y="3006725"/>
            <a:ext cx="8395970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95375" y="4410710"/>
            <a:ext cx="75628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577" y="5537150"/>
            <a:ext cx="3549364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6221095"/>
            <a:ext cx="58864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671"/>
            <a:ext cx="3114285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44423"/>
            <a:ext cx="4714285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64309"/>
            <a:ext cx="2885714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2764309"/>
            <a:ext cx="2609523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65128"/>
            <a:ext cx="2647619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37346"/>
            <a:ext cx="4209523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138165"/>
            <a:ext cx="4885714" cy="4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3333" y="5157232"/>
            <a:ext cx="2866666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12000" y="4147830"/>
            <a:ext cx="48711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0698" y="4147830"/>
            <a:ext cx="461015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5904" y="4147830"/>
            <a:ext cx="913333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4666" y="5235444"/>
            <a:ext cx="1096000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6761" y="6062030"/>
            <a:ext cx="75676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0780" y="2407920"/>
            <a:ext cx="12998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7466" y="5001337"/>
            <a:ext cx="2517553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48560" y="5791200"/>
            <a:ext cx="572579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47465" y="2356485"/>
            <a:ext cx="274129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5924" y="4510165"/>
            <a:ext cx="1156993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3960" y="6195406"/>
            <a:ext cx="486272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73005" y="4126071"/>
            <a:ext cx="2630848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26011" y="5500923"/>
            <a:ext cx="1140333" cy="29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5697220" y="3860800"/>
            <a:ext cx="366014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6096000" y="5229225"/>
            <a:ext cx="366014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white">
          <a:xfrm>
            <a:off x="479425" y="3068955"/>
            <a:ext cx="370014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4725035"/>
            <a:ext cx="366014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4728210" y="3293745"/>
            <a:ext cx="366014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664200" y="4653280"/>
            <a:ext cx="366014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24552"/>
            <a:ext cx="5085714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44524"/>
            <a:ext cx="3019047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45427"/>
            <a:ext cx="3019047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17726"/>
            <a:ext cx="1180952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8571" y="3498657"/>
            <a:ext cx="1866666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3527261"/>
            <a:ext cx="1066666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0952" y="3498657"/>
            <a:ext cx="3819047" cy="4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6190" y="3508192"/>
            <a:ext cx="619046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309095"/>
            <a:ext cx="3257142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8316" y="4204405"/>
            <a:ext cx="2718759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316" y="4884911"/>
            <a:ext cx="3503639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225" y="5573518"/>
            <a:ext cx="3317534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4499" y="6245924"/>
            <a:ext cx="7355216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