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1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2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220"/>
          <a:stretch>
            <a:fillRect/>
          </a:stretch>
        </p:blipFill>
        <p:spPr>
          <a:xfrm>
            <a:off x="3731850" y="3090863"/>
            <a:ext cx="4728300" cy="676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7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43809" y="2643184"/>
            <a:ext cx="1104761" cy="219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81904" y="2538138"/>
            <a:ext cx="1276190" cy="439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81904" y="2538138"/>
            <a:ext cx="1733333" cy="439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10715" y="3235960"/>
            <a:ext cx="73787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862570" y="3162935"/>
            <a:ext cx="82867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4728284" y="3236003"/>
            <a:ext cx="1276190" cy="439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3" grpId="0" bldLvl="0" animBg="1"/>
      <p:bldP spid="15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2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53333" y="2287570"/>
            <a:ext cx="1895238" cy="228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453515" y="2708910"/>
            <a:ext cx="189547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2"/>
            </p:custDataLst>
          </p:nvPr>
        </p:nvSpPr>
        <p:spPr bwMode="white">
          <a:xfrm>
            <a:off x="1775460" y="3356610"/>
            <a:ext cx="189547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  <p:bldP spid="1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5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3269661"/>
            <a:ext cx="1704761" cy="228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0000" y="3698685"/>
            <a:ext cx="1323809" cy="219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0000" y="4127709"/>
            <a:ext cx="1314285" cy="219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6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81904" y="2498536"/>
            <a:ext cx="1485714" cy="190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34285" y="2498536"/>
            <a:ext cx="7466666" cy="200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2380" y="2918333"/>
            <a:ext cx="1457142" cy="200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2380" y="3338131"/>
            <a:ext cx="1085714" cy="219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20000" y="3357212"/>
            <a:ext cx="8180952" cy="190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62857" y="3757928"/>
            <a:ext cx="3123809" cy="238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91428" y="3777010"/>
            <a:ext cx="6009524" cy="200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6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62990" y="1980565"/>
            <a:ext cx="942848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2990" y="2703195"/>
            <a:ext cx="942848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3333" y="3414243"/>
            <a:ext cx="3714285" cy="21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34285" y="3423783"/>
            <a:ext cx="5457142" cy="200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2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3333" y="2087403"/>
            <a:ext cx="3257142" cy="22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3465" y="2530475"/>
            <a:ext cx="9799955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77142" y="3269539"/>
            <a:ext cx="9676190" cy="209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2857" y="3708074"/>
            <a:ext cx="2990476" cy="22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339047" y="3717607"/>
            <a:ext cx="6514286" cy="209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3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380" y="2458580"/>
            <a:ext cx="2323809" cy="228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3333" y="2915989"/>
            <a:ext cx="2628571" cy="219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53333" y="2925518"/>
            <a:ext cx="7000000" cy="209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3333" y="3363869"/>
            <a:ext cx="9800000" cy="228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2990" y="3781425"/>
            <a:ext cx="141922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62857" y="3954689"/>
            <a:ext cx="8390476" cy="219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62857" y="4535980"/>
            <a:ext cx="9790476" cy="228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62857" y="4974331"/>
            <a:ext cx="1257142" cy="238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34285" y="4993389"/>
            <a:ext cx="8219047" cy="200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bldLvl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9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14400" y="2230120"/>
            <a:ext cx="3263265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39047" y="2306238"/>
            <a:ext cx="6514286" cy="20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91428" y="2763691"/>
            <a:ext cx="1019047" cy="18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91428" y="3192553"/>
            <a:ext cx="9161904" cy="209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81904" y="3630946"/>
            <a:ext cx="2104761" cy="23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48571" y="3650007"/>
            <a:ext cx="7504762" cy="20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2857" y="4069339"/>
            <a:ext cx="4228571" cy="247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472380" y="4088399"/>
            <a:ext cx="5380952" cy="209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3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82040" y="2950210"/>
            <a:ext cx="977138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1428" y="3794358"/>
            <a:ext cx="9761904" cy="228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1904" y="4261572"/>
            <a:ext cx="2476190" cy="209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67619" y="4261572"/>
            <a:ext cx="3628571" cy="200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58095" y="4261572"/>
            <a:ext cx="3295238" cy="200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3333" y="4709717"/>
            <a:ext cx="2028571" cy="190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2857" y="5129257"/>
            <a:ext cx="3238095" cy="247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24761" y="5148327"/>
            <a:ext cx="6228571" cy="200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6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62857" y="2050021"/>
            <a:ext cx="1295238" cy="200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81904" y="2050021"/>
            <a:ext cx="1628571" cy="2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34285" y="2517481"/>
            <a:ext cx="533333" cy="200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77142" y="3156662"/>
            <a:ext cx="180952" cy="19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58095" y="3156662"/>
            <a:ext cx="333333" cy="19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39047" y="3156662"/>
            <a:ext cx="323809" cy="19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05714" y="3175742"/>
            <a:ext cx="276190" cy="14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24761" y="3156662"/>
            <a:ext cx="466666" cy="200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53333" y="3967563"/>
            <a:ext cx="190476" cy="181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110476" y="3958023"/>
            <a:ext cx="295238" cy="200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396190" y="3958023"/>
            <a:ext cx="742857" cy="2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300952" y="4597204"/>
            <a:ext cx="180952" cy="19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796190" y="4597204"/>
            <a:ext cx="342857" cy="19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539047" y="4597204"/>
            <a:ext cx="600000" cy="200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167619" y="5064665"/>
            <a:ext cx="580952" cy="200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500952" y="5064665"/>
            <a:ext cx="333333" cy="200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4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79660" y="1124585"/>
            <a:ext cx="36639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34285" y="1277500"/>
            <a:ext cx="285714" cy="181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39047" y="2079441"/>
            <a:ext cx="333333" cy="190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20000" y="1926690"/>
            <a:ext cx="504760" cy="496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15238" y="2709536"/>
            <a:ext cx="600000" cy="210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81904" y="2709536"/>
            <a:ext cx="447619" cy="200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67619" y="4132025"/>
            <a:ext cx="609523" cy="210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234285" y="4132025"/>
            <a:ext cx="333333" cy="200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9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81904" y="1640215"/>
            <a:ext cx="314285" cy="190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24761" y="1640215"/>
            <a:ext cx="180952" cy="190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67619" y="2585263"/>
            <a:ext cx="466666" cy="200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86666" y="3578041"/>
            <a:ext cx="733333" cy="21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53333" y="3597133"/>
            <a:ext cx="323809" cy="190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6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72380" y="1543802"/>
            <a:ext cx="276190" cy="257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00952" y="2048894"/>
            <a:ext cx="247619" cy="19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62857" y="2496806"/>
            <a:ext cx="285714" cy="257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00952" y="3001898"/>
            <a:ext cx="247619" cy="19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62857" y="3602291"/>
            <a:ext cx="285714" cy="257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5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43809" y="1572663"/>
            <a:ext cx="238095" cy="200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39047" y="2659578"/>
            <a:ext cx="228571" cy="190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91428" y="3746493"/>
            <a:ext cx="238095" cy="200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10476" y="1115299"/>
            <a:ext cx="228571" cy="200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15238" y="2758466"/>
            <a:ext cx="238094" cy="200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1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81904" y="2243276"/>
            <a:ext cx="466666" cy="191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15238" y="2243276"/>
            <a:ext cx="333333" cy="191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20000" y="2243276"/>
            <a:ext cx="590476" cy="191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00952" y="2243276"/>
            <a:ext cx="200000" cy="191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12360" y="2864485"/>
            <a:ext cx="34671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24761" y="3017512"/>
            <a:ext cx="323809" cy="191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443809" y="3017512"/>
            <a:ext cx="314285" cy="191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167620" y="2881630"/>
            <a:ext cx="280670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0" grpId="0" animBg="1"/>
      <p:bldP spid="11" grpId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8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857" y="2001433"/>
            <a:ext cx="1580952" cy="181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24761" y="1991902"/>
            <a:ext cx="2761904" cy="200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2857" y="2439896"/>
            <a:ext cx="1228571" cy="171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24761" y="2430364"/>
            <a:ext cx="1228571" cy="181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2857" y="2868827"/>
            <a:ext cx="504761" cy="171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24761" y="2868827"/>
            <a:ext cx="866666" cy="171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24761" y="4060301"/>
            <a:ext cx="2276190" cy="200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16000" y="4155440"/>
            <a:ext cx="344614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824761" y="4498764"/>
            <a:ext cx="1352380" cy="190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62857" y="4832376"/>
            <a:ext cx="1104761" cy="200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824761" y="4937226"/>
            <a:ext cx="504761" cy="181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62857" y="5289903"/>
            <a:ext cx="390476" cy="171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3" grpId="0" bldLvl="0" animBg="1"/>
      <p:bldP spid="15" grpId="0" animBg="1"/>
      <p:bldP spid="16" grpId="0" animBg="1"/>
      <p:bldP spid="17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zM4MjdlZTBiODhlMzBjYzZlYzAxNzU4NmVhYWE0Z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2023-12-17T15:10:51Z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