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283" y="3064828"/>
            <a:ext cx="4877435" cy="72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6788" y="3694025"/>
            <a:ext cx="2184717" cy="28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3205" y="4340860"/>
            <a:ext cx="76542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1063" y="5500607"/>
            <a:ext cx="3099062" cy="34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44"/>
            <a:ext cx="1685714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1040"/>
            <a:ext cx="3304761" cy="37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40366"/>
            <a:ext cx="3066666" cy="37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60160"/>
            <a:ext cx="4895238" cy="4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2857" y="3660160"/>
            <a:ext cx="1180952" cy="37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0000" y="3660160"/>
            <a:ext cx="3400000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89450"/>
            <a:ext cx="1001268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05714" y="4900981"/>
            <a:ext cx="361904" cy="35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1304" y="2011129"/>
            <a:ext cx="376147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6462" y="5388298"/>
            <a:ext cx="358235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480" y="3644900"/>
            <a:ext cx="2200910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4900"/>
            <a:ext cx="592391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96515"/>
            <a:ext cx="598106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960" y="3933190"/>
            <a:ext cx="6811010" cy="17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1267340"/>
            <a:ext cx="6409523" cy="8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67824"/>
            <a:ext cx="2066666" cy="4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63372"/>
            <a:ext cx="2533333" cy="4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620" y="4430395"/>
            <a:ext cx="95027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3717290"/>
            <a:ext cx="3567430" cy="311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7641" y="1153621"/>
            <a:ext cx="5013743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65" y="1938020"/>
            <a:ext cx="318071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422" y="3134162"/>
            <a:ext cx="2973668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422" y="3921189"/>
            <a:ext cx="1210213" cy="30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6147" y="3877945"/>
            <a:ext cx="2074652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422" y="4630378"/>
            <a:ext cx="2722981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422" y="5365513"/>
            <a:ext cx="4832211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5433" y="5382810"/>
            <a:ext cx="2187028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