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64853" y="2934018"/>
            <a:ext cx="5662295" cy="98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10577" y="3748995"/>
            <a:ext cx="5731687" cy="34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577" y="4540068"/>
            <a:ext cx="2561142" cy="31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64285" y="5273675"/>
            <a:ext cx="379539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8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39545" y="4443095"/>
            <a:ext cx="312674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2478" y="5156150"/>
            <a:ext cx="3428447" cy="27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6056" y="5774264"/>
            <a:ext cx="3414869" cy="27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26210" y="6398895"/>
            <a:ext cx="378460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302582" y="5066117"/>
            <a:ext cx="498395" cy="44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04418" y="5047294"/>
            <a:ext cx="460780" cy="43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2625" y="5979058"/>
            <a:ext cx="460780" cy="43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2380" y="1191211"/>
            <a:ext cx="504761" cy="4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2857" y="1162618"/>
            <a:ext cx="466666" cy="4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9523" y="2153835"/>
            <a:ext cx="523809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1904" y="3078336"/>
            <a:ext cx="1038095" cy="47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0476" y="4079083"/>
            <a:ext cx="447619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476" y="4974991"/>
            <a:ext cx="495238" cy="4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5714" y="2287023"/>
            <a:ext cx="819047" cy="3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9530" y="3253740"/>
            <a:ext cx="650875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2857" y="4783662"/>
            <a:ext cx="1085714" cy="35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4195" y="1391285"/>
            <a:ext cx="773430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8571" y="2934262"/>
            <a:ext cx="1085714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39047" y="3886817"/>
            <a:ext cx="561904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9047" y="1410810"/>
            <a:ext cx="304761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1428" y="1410810"/>
            <a:ext cx="542857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5714" y="2364744"/>
            <a:ext cx="304761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0952" y="2364744"/>
            <a:ext cx="304761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7142" y="3261443"/>
            <a:ext cx="504761" cy="45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8095" y="3318679"/>
            <a:ext cx="552380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77142" y="4263075"/>
            <a:ext cx="514285" cy="37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58095" y="4263075"/>
            <a:ext cx="295238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20000" y="5217010"/>
            <a:ext cx="542857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48571" y="5159774"/>
            <a:ext cx="1085715" cy="47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15238" y="5217010"/>
            <a:ext cx="533333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86666" y="6170944"/>
            <a:ext cx="295238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2878" y="3847879"/>
            <a:ext cx="255290" cy="31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9326" y="3847879"/>
            <a:ext cx="494111" cy="31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2927" y="6319982"/>
            <a:ext cx="938810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49341" y="6319982"/>
            <a:ext cx="930575" cy="32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675187" y="2982643"/>
            <a:ext cx="354111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75187" y="4622472"/>
            <a:ext cx="354111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5187" y="6270540"/>
            <a:ext cx="354111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0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03378" y="3172636"/>
            <a:ext cx="4208573" cy="35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045" y="3956196"/>
            <a:ext cx="4191905" cy="34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3378" y="4723085"/>
            <a:ext cx="4616929" cy="34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3378" y="5498309"/>
            <a:ext cx="4008561" cy="34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045" y="6248526"/>
            <a:ext cx="3991894" cy="37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2023-12-17T16:00:50Z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