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94940" y="2954973"/>
            <a:ext cx="6802120" cy="94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934412"/>
            <a:ext cx="5961904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3791777"/>
            <a:ext cx="2057142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7619" y="3820356"/>
            <a:ext cx="1257142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1904" y="3801303"/>
            <a:ext cx="619047" cy="4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88705" y="2277110"/>
            <a:ext cx="259842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908685"/>
            <a:ext cx="6940550" cy="336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695" y="4127500"/>
            <a:ext cx="6940550" cy="265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271270" y="4344670"/>
            <a:ext cx="59620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271270" y="5085715"/>
            <a:ext cx="596201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398270" y="6093460"/>
            <a:ext cx="59620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4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89480" y="5365115"/>
            <a:ext cx="54927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0725" y="5365115"/>
            <a:ext cx="5810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3696" y="5358711"/>
            <a:ext cx="663355" cy="42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9298" y="5970508"/>
            <a:ext cx="403216" cy="20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85518" y="5977016"/>
            <a:ext cx="526782" cy="19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44675" y="5983525"/>
            <a:ext cx="695873" cy="20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88948" y="6445627"/>
            <a:ext cx="565803" cy="20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58664" y="6458644"/>
            <a:ext cx="526782" cy="20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30829" y="6465152"/>
            <a:ext cx="780418" cy="20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866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87390" y="2166620"/>
            <a:ext cx="49403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7153" y="2401533"/>
            <a:ext cx="437853" cy="29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4501" y="3403272"/>
            <a:ext cx="242382" cy="28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20741" y="4913707"/>
            <a:ext cx="242382" cy="29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08022" y="5156316"/>
            <a:ext cx="445671" cy="28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24804" y="5156316"/>
            <a:ext cx="242382" cy="28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30237" y="6158055"/>
            <a:ext cx="883524" cy="31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1522" y="2280235"/>
            <a:ext cx="253899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9879" y="2280235"/>
            <a:ext cx="282110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2715" y="2854352"/>
            <a:ext cx="291514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9879" y="2854352"/>
            <a:ext cx="291514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9227" y="3757882"/>
            <a:ext cx="554817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0879" y="4341411"/>
            <a:ext cx="291514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9691" y="6082588"/>
            <a:ext cx="1561012" cy="4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095" y="2163731"/>
            <a:ext cx="1057142" cy="46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3155251"/>
            <a:ext cx="819047" cy="36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190" y="5595916"/>
            <a:ext cx="533333" cy="35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9523" y="5595916"/>
            <a:ext cx="295238" cy="35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20000" y="2671045"/>
            <a:ext cx="380952" cy="37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2898300"/>
            <a:ext cx="380952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1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18350" y="3539529"/>
            <a:ext cx="2535234" cy="27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4772" y="4224705"/>
            <a:ext cx="1805508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4772" y="4849647"/>
            <a:ext cx="1053213" cy="3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2085" y="5520055"/>
            <a:ext cx="524827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34285" y="2296399"/>
            <a:ext cx="4352380" cy="41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4565" y="3211195"/>
            <a:ext cx="51803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