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990" y="2343150"/>
            <a:ext cx="778002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9610" y="4675505"/>
            <a:ext cx="627443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579" y="5720005"/>
            <a:ext cx="5757113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140" y="850265"/>
            <a:ext cx="405384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60139" y="4693061"/>
            <a:ext cx="4039457" cy="3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0195" y="5432425"/>
            <a:ext cx="429895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0195" y="6162675"/>
            <a:ext cx="429895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02120" y="4488179"/>
            <a:ext cx="945012" cy="41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7158" y="4479582"/>
            <a:ext cx="970785" cy="41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2757" y="5287701"/>
            <a:ext cx="945012" cy="3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64652" y="6156000"/>
            <a:ext cx="223366" cy="3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1130" y="1169833"/>
            <a:ext cx="235760" cy="2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3552" y="1169833"/>
            <a:ext cx="205339" cy="2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2355" y="1847215"/>
            <a:ext cx="89662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7080" y="2547059"/>
            <a:ext cx="798542" cy="3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3654" y="3262303"/>
            <a:ext cx="790937" cy="3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29216" y="3262303"/>
            <a:ext cx="775727" cy="3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0646" y="4753664"/>
            <a:ext cx="448705" cy="2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82777" y="5468908"/>
            <a:ext cx="235760" cy="2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39576" y="6191762"/>
            <a:ext cx="205339" cy="27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770459" y="2130668"/>
            <a:ext cx="358354" cy="31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0459" y="2922564"/>
            <a:ext cx="358354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2122" y="4448005"/>
            <a:ext cx="416690" cy="40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2122" y="6015125"/>
            <a:ext cx="416690" cy="40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91428" y="2250272"/>
            <a:ext cx="400000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7619" y="5302864"/>
            <a:ext cx="380952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42" y="2337241"/>
            <a:ext cx="361904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1172051"/>
            <a:ext cx="361904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43480" y="3106248"/>
            <a:ext cx="222349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0493" y="3106248"/>
            <a:ext cx="255290" cy="31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9375" y="3880841"/>
            <a:ext cx="255290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44639" y="4655433"/>
            <a:ext cx="255290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28178" y="5454746"/>
            <a:ext cx="255290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37601" y="6237579"/>
            <a:ext cx="214114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64425" y="3789045"/>
            <a:ext cx="344360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2023-12-17T16:09:20Z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