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265" y="1916430"/>
            <a:ext cx="3878580" cy="1036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37280" y="3212465"/>
            <a:ext cx="515112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55" y="836745"/>
            <a:ext cx="8719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57132" y="2690096"/>
            <a:ext cx="1307164" cy="29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72511" y="3412979"/>
            <a:ext cx="1284097" cy="28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0634" y="4128173"/>
            <a:ext cx="1299475" cy="29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56447" y="4851057"/>
            <a:ext cx="1314853" cy="28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42762" y="5504728"/>
            <a:ext cx="2929586" cy="39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48838" y="6296825"/>
            <a:ext cx="1299475" cy="28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5664200" y="6669405"/>
            <a:ext cx="216027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5"/>
          <a:stretch>
            <a:fillRect/>
          </a:stretch>
        </p:blipFill>
        <p:spPr>
          <a:xfrm>
            <a:off x="720090" y="1124770"/>
            <a:ext cx="10800080" cy="501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53333" y="4877971"/>
            <a:ext cx="5085714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2380" y="5678219"/>
            <a:ext cx="2076190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34285" y="5725852"/>
            <a:ext cx="1142857" cy="3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99181" y="6173399"/>
            <a:ext cx="924778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6081" y="6182556"/>
            <a:ext cx="512748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0108" y="6182556"/>
            <a:ext cx="677560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5104" y="6173399"/>
            <a:ext cx="64093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08538" y="6182556"/>
            <a:ext cx="659248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9047" y="2278638"/>
            <a:ext cx="1571428" cy="37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714" y="2240488"/>
            <a:ext cx="1285714" cy="41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14" y="2278638"/>
            <a:ext cx="1371428" cy="37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7930" y="2910840"/>
            <a:ext cx="404685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00952" y="4052613"/>
            <a:ext cx="1419047" cy="39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6666" y="4014463"/>
            <a:ext cx="1600000" cy="42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81930" y="3769995"/>
            <a:ext cx="5619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00952" y="4062151"/>
            <a:ext cx="961904" cy="38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5238" y="4949139"/>
            <a:ext cx="923809" cy="38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77142" y="4949139"/>
            <a:ext cx="1209523" cy="38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2857" y="3172534"/>
            <a:ext cx="2066666" cy="36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238" y="3105851"/>
            <a:ext cx="2657142" cy="49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7619" y="3115377"/>
            <a:ext cx="504761" cy="48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6190" y="4048937"/>
            <a:ext cx="1000000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9047" y="4953919"/>
            <a:ext cx="2142857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62857" y="5830322"/>
            <a:ext cx="961904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238" y="1305846"/>
            <a:ext cx="257142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48571" y="1305846"/>
            <a:ext cx="295238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8571" y="2192925"/>
            <a:ext cx="295238" cy="36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4761" y="3089542"/>
            <a:ext cx="800000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0476" y="1200629"/>
            <a:ext cx="1114285" cy="4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8840" y="1708150"/>
            <a:ext cx="113347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4761" y="2134201"/>
            <a:ext cx="438095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77142" y="2134201"/>
            <a:ext cx="295238" cy="35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34285" y="3020141"/>
            <a:ext cx="1085714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86666" y="4801548"/>
            <a:ext cx="1095238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48571" y="4801548"/>
            <a:ext cx="1076190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386666" y="2298454"/>
            <a:ext cx="409523" cy="3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5500" y="2263140"/>
            <a:ext cx="36639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7236" y="5491126"/>
            <a:ext cx="352128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8930" y="1274759"/>
            <a:ext cx="287425" cy="28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