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6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1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5" Type="http://schemas.openxmlformats.org/officeDocument/2006/relationships/image" Target="../media/image12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666240" y="2910840"/>
            <a:ext cx="8859520" cy="1036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5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2955767"/>
            <a:ext cx="3438095" cy="400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619" y="3795054"/>
            <a:ext cx="4133333" cy="391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6840" y="4596130"/>
            <a:ext cx="9575165" cy="151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1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8095" y="3014381"/>
            <a:ext cx="3942857" cy="400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265" y="3778885"/>
            <a:ext cx="5314315" cy="1094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755765" y="3707765"/>
            <a:ext cx="5341620" cy="308991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83705" y="3707130"/>
            <a:ext cx="5328285" cy="3090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185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637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385" y="1244941"/>
            <a:ext cx="4344504" cy="40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2385" y="2101411"/>
            <a:ext cx="3075006" cy="33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60145" y="2101411"/>
            <a:ext cx="3940146" cy="33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2385" y="2920235"/>
            <a:ext cx="3977760" cy="33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62900" y="2920235"/>
            <a:ext cx="3940145" cy="33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9765" y="3710940"/>
            <a:ext cx="4357370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929643" y="3739058"/>
            <a:ext cx="2040600" cy="34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2385" y="4557882"/>
            <a:ext cx="2068811" cy="34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672758" y="4557882"/>
            <a:ext cx="1852526" cy="329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2625" y="5329555"/>
            <a:ext cx="2285365" cy="1280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052114" y="5329647"/>
            <a:ext cx="7109190" cy="423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880100" y="692785"/>
            <a:ext cx="6096000" cy="1424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1" grpId="0" bldLvl="0" animBg="1"/>
      <p:bldP spid="12" grpId="0" animBg="1"/>
      <p:bldP spid="13" grpId="0" animBg="1"/>
      <p:bldP spid="14" grpId="0" animBg="1"/>
      <p:bldP spid="15" grpId="0" bldLvl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4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091428" y="5135614"/>
            <a:ext cx="285715" cy="362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10476" y="5135614"/>
            <a:ext cx="304762" cy="362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62857" y="5926415"/>
            <a:ext cx="533333" cy="352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72380" y="5926415"/>
            <a:ext cx="561904" cy="352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7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00952" y="2195092"/>
            <a:ext cx="800000" cy="36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00952" y="2195092"/>
            <a:ext cx="828571" cy="36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91428" y="2997746"/>
            <a:ext cx="561904" cy="35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48571" y="2997746"/>
            <a:ext cx="533333" cy="35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3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8320000" y="3982605"/>
            <a:ext cx="2000000" cy="466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20000" y="5764197"/>
            <a:ext cx="2000000" cy="466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2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15238" y="1973516"/>
            <a:ext cx="1028571" cy="44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72380" y="1963978"/>
            <a:ext cx="942857" cy="467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05714" y="3747630"/>
            <a:ext cx="2009523" cy="467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363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2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5714" y="3070977"/>
            <a:ext cx="1752380" cy="410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4075" y="3807460"/>
            <a:ext cx="9028430" cy="1143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2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96365" y="3067050"/>
            <a:ext cx="641223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851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6511459" y="6222663"/>
            <a:ext cx="1459088" cy="277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631950" y="1844675"/>
            <a:ext cx="7239635" cy="4199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EwNDIyOWRiMmNmMzNhMjM4NGE0YmFmYzU2ZGJhY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2023-12-17T16:08:38Z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