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D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8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767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540" y="2420620"/>
            <a:ext cx="5372100" cy="1036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989580" y="3860800"/>
            <a:ext cx="6256020" cy="73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6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710" y="1115317"/>
            <a:ext cx="2292287" cy="3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785" y="1722755"/>
            <a:ext cx="3497580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710" y="2275507"/>
            <a:ext cx="3151895" cy="26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785" y="2785110"/>
            <a:ext cx="229997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2710" y="3442521"/>
            <a:ext cx="3547587" cy="25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2710" y="4002142"/>
            <a:ext cx="3315630" cy="27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2785" y="4574540"/>
            <a:ext cx="6884035" cy="199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1" grpId="0" animBg="1"/>
      <p:bldP spid="12" grpId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59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82044" y="4939346"/>
            <a:ext cx="264255" cy="22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0088" y="4927591"/>
            <a:ext cx="311234" cy="23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16856" y="4939346"/>
            <a:ext cx="264255" cy="22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2044" y="6396979"/>
            <a:ext cx="264255" cy="22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20088" y="6385224"/>
            <a:ext cx="305361" cy="24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99555" y="3008012"/>
            <a:ext cx="791555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61206" y="3103722"/>
            <a:ext cx="756760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3841" y="4478465"/>
            <a:ext cx="339238" cy="36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55809" y="4626380"/>
            <a:ext cx="800253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30095" y="4687287"/>
            <a:ext cx="347936" cy="36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38222" y="6253450"/>
            <a:ext cx="782857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91555" y="6218646"/>
            <a:ext cx="791554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52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5368" y="1050389"/>
            <a:ext cx="1586589" cy="44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0532" y="1895808"/>
            <a:ext cx="1985557" cy="44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0126" y="2750518"/>
            <a:ext cx="417523" cy="38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58674" y="3633099"/>
            <a:ext cx="250514" cy="33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17446" y="4413486"/>
            <a:ext cx="408245" cy="43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43199" y="4422776"/>
            <a:ext cx="417524" cy="39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09197" y="5258905"/>
            <a:ext cx="937108" cy="39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8765" y="5249615"/>
            <a:ext cx="927831" cy="42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0800000" cy="480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4860" y="1305128"/>
            <a:ext cx="1038095" cy="43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0574" y="2221082"/>
            <a:ext cx="247619" cy="353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5336" y="5283804"/>
            <a:ext cx="819047" cy="37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8670" y="5283804"/>
            <a:ext cx="809522" cy="37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5714" y="3040845"/>
            <a:ext cx="295238" cy="35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3040845"/>
            <a:ext cx="295237" cy="35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74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19537" y="4057016"/>
            <a:ext cx="5616624" cy="117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919536" y="4149080"/>
            <a:ext cx="1584176" cy="1152128"/>
          </a:xfrm>
          <a:prstGeom prst="line">
            <a:avLst/>
          </a:prstGeom>
          <a:ln w="19050">
            <a:solidFill>
              <a:srgbClr val="EC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919535" y="4221088"/>
            <a:ext cx="1800201" cy="936104"/>
          </a:xfrm>
          <a:prstGeom prst="line">
            <a:avLst/>
          </a:prstGeom>
          <a:ln w="19050">
            <a:solidFill>
              <a:srgbClr val="EC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437332" y="4149080"/>
            <a:ext cx="1584176" cy="1152128"/>
          </a:xfrm>
          <a:prstGeom prst="line">
            <a:avLst/>
          </a:prstGeom>
          <a:ln w="19050">
            <a:solidFill>
              <a:srgbClr val="EC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597062" y="4149080"/>
            <a:ext cx="1424446" cy="1275614"/>
          </a:xfrm>
          <a:prstGeom prst="line">
            <a:avLst/>
          </a:prstGeom>
          <a:ln w="19050">
            <a:solidFill>
              <a:srgbClr val="EC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3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73169" y="6297933"/>
            <a:ext cx="268703" cy="25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84805" y="6291043"/>
            <a:ext cx="296262" cy="26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69272" y="6291043"/>
            <a:ext cx="275593" cy="26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832850" y="4509135"/>
            <a:ext cx="2838450" cy="2280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</Words>
  <Application>Microsoft Office PowerPoint</Application>
  <PresentationFormat>宽屏</PresentationFormat>
  <Paragraphs>1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2023-12-17T16:30:37Z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