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5.png"/><Relationship Id="rId5" Type="http://schemas.openxmlformats.org/officeDocument/2006/relationships/image" Target="../media/image18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2085" y="1917065"/>
            <a:ext cx="7132320" cy="11582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465195" y="3573145"/>
            <a:ext cx="5326380" cy="769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32790"/>
            <a:ext cx="6137910" cy="604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950" y="3429000"/>
            <a:ext cx="4754880" cy="3291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6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24761" y="2603258"/>
            <a:ext cx="600000" cy="352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72380" y="2603258"/>
            <a:ext cx="600000" cy="352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10476" y="2603258"/>
            <a:ext cx="600000" cy="352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67619" y="3757541"/>
            <a:ext cx="323809" cy="257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72380" y="3662145"/>
            <a:ext cx="600000" cy="352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05714" y="3652606"/>
            <a:ext cx="838095" cy="362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387"/>
          <a:stretch>
            <a:fillRect/>
          </a:stretch>
        </p:blipFill>
        <p:spPr>
          <a:xfrm>
            <a:off x="3215640" y="4437380"/>
            <a:ext cx="4225290" cy="2357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9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24940" y="1993900"/>
            <a:ext cx="2062480" cy="1179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21455" y="4386580"/>
            <a:ext cx="622236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05890" y="5229225"/>
            <a:ext cx="110490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3503930" y="2061210"/>
            <a:ext cx="4632325" cy="1179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1343660" y="4303395"/>
            <a:ext cx="254825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161780" y="4853305"/>
            <a:ext cx="2697480" cy="1867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2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24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8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62857" y="1210210"/>
            <a:ext cx="1057142" cy="485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77142" y="1210210"/>
            <a:ext cx="1085714" cy="47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53333" y="2134465"/>
            <a:ext cx="1028571" cy="485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34285" y="2134465"/>
            <a:ext cx="1076190" cy="466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53333" y="4954872"/>
            <a:ext cx="1057142" cy="381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15238" y="4897702"/>
            <a:ext cx="1085715" cy="438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00952" y="5802900"/>
            <a:ext cx="1542857" cy="485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8120" y="5328285"/>
            <a:ext cx="5880735" cy="1475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1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15238" y="1238947"/>
            <a:ext cx="1028571" cy="486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8571" y="1238947"/>
            <a:ext cx="1038094" cy="476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67619" y="2163731"/>
            <a:ext cx="1057142" cy="467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58095" y="2230467"/>
            <a:ext cx="495238" cy="343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29530" y="4823460"/>
            <a:ext cx="2799715" cy="1186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1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643809" y="3249777"/>
            <a:ext cx="361904" cy="352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8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05714" y="2174536"/>
            <a:ext cx="371428" cy="353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1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15238" y="4098145"/>
            <a:ext cx="371428" cy="352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5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329815" y="3952875"/>
            <a:ext cx="2049780" cy="1292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4379595" y="4149090"/>
            <a:ext cx="5029835" cy="1292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7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5415" y="2030730"/>
            <a:ext cx="2454275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30980" y="2106295"/>
            <a:ext cx="233680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34285" y="2172779"/>
            <a:ext cx="400000" cy="314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20000" y="2115599"/>
            <a:ext cx="2866666" cy="419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43809" y="2134659"/>
            <a:ext cx="438095" cy="381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96190" y="2963768"/>
            <a:ext cx="914285" cy="42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48571" y="2982828"/>
            <a:ext cx="628571" cy="400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24940" y="4755515"/>
            <a:ext cx="2010410" cy="940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3503930" y="4755515"/>
            <a:ext cx="6368415" cy="982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2023-12-17T15:54:35Z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