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96603" y="2913698"/>
            <a:ext cx="5598795" cy="103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2964815"/>
            <a:ext cx="32353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803466"/>
            <a:ext cx="2752380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512310" y="2871470"/>
            <a:ext cx="59524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73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2174939"/>
            <a:ext cx="1000000" cy="42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8095" y="3072371"/>
            <a:ext cx="542857" cy="43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8030" y="3573145"/>
            <a:ext cx="5728970" cy="306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0" y="1258084"/>
            <a:ext cx="800000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619" y="2154481"/>
            <a:ext cx="285714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1904" y="3947276"/>
            <a:ext cx="295238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04155" y="3789045"/>
            <a:ext cx="5316855" cy="284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1181825"/>
            <a:ext cx="1590476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1191362"/>
            <a:ext cx="961904" cy="4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04" y="1200900"/>
            <a:ext cx="428571" cy="42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619" y="1181825"/>
            <a:ext cx="552380" cy="4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857" y="1191362"/>
            <a:ext cx="1600000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095" y="2068813"/>
            <a:ext cx="552380" cy="4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67619" y="3032100"/>
            <a:ext cx="828571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0000" y="3900013"/>
            <a:ext cx="542857" cy="4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10476" y="3861863"/>
            <a:ext cx="495238" cy="4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72380" y="3861863"/>
            <a:ext cx="2047619" cy="4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77142" y="3871401"/>
            <a:ext cx="1085714" cy="4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8571" y="4825151"/>
            <a:ext cx="828571" cy="36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9523" y="4796539"/>
            <a:ext cx="438095" cy="42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52265" y="4509135"/>
            <a:ext cx="7229475" cy="220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380" y="2115408"/>
            <a:ext cx="1019047" cy="4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2105880"/>
            <a:ext cx="1619047" cy="4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2115408"/>
            <a:ext cx="980952" cy="4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904" y="2124936"/>
            <a:ext cx="438095" cy="4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86666" y="2105880"/>
            <a:ext cx="552380" cy="4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0476" y="3001549"/>
            <a:ext cx="2114285" cy="4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0000" y="3020606"/>
            <a:ext cx="542857" cy="4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39047" y="5698088"/>
            <a:ext cx="2923809" cy="50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983502"/>
            <a:ext cx="3028571" cy="32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2983502"/>
            <a:ext cx="3028571" cy="32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3812889"/>
            <a:ext cx="3028571" cy="32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2857" y="3755690"/>
            <a:ext cx="4523809" cy="4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79650" y="4411345"/>
            <a:ext cx="6630670" cy="235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3192145"/>
            <a:ext cx="26822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4011801"/>
            <a:ext cx="2485714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068445" y="2979420"/>
            <a:ext cx="66020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79650" y="4411345"/>
            <a:ext cx="6630670" cy="235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01240" y="4013835"/>
            <a:ext cx="27793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0476" y="4853299"/>
            <a:ext cx="2714285" cy="3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081270" y="4013835"/>
            <a:ext cx="62357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327275"/>
            <a:ext cx="26930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3176843"/>
            <a:ext cx="1323809" cy="37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089400" y="2277110"/>
            <a:ext cx="638556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