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79638" y="3030220"/>
            <a:ext cx="7832725" cy="79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3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054" y="1175893"/>
            <a:ext cx="1035323" cy="36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8122" y="1209876"/>
            <a:ext cx="3072024" cy="31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0782" y="2033946"/>
            <a:ext cx="1637847" cy="280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0782" y="2798548"/>
            <a:ext cx="1663306" cy="33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054" y="3597132"/>
            <a:ext cx="3988540" cy="37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800" y="4395470"/>
            <a:ext cx="3945890" cy="131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25512" y="4421203"/>
            <a:ext cx="1357801" cy="35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34231" y="4404212"/>
            <a:ext cx="3088997" cy="37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7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04" y="1420198"/>
            <a:ext cx="1609523" cy="40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14955" y="1055370"/>
            <a:ext cx="5228590" cy="99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58390" y="2572385"/>
            <a:ext cx="203708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58095" y="4033101"/>
            <a:ext cx="1780952" cy="34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929499"/>
            <a:ext cx="5066666" cy="37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5816360"/>
            <a:ext cx="7133333" cy="3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1" grpId="0" bldLvl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5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767161" y="6108202"/>
            <a:ext cx="4466533" cy="37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5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77142" y="2210321"/>
            <a:ext cx="295238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190" y="4144007"/>
            <a:ext cx="295238" cy="34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10476" y="6068167"/>
            <a:ext cx="304761" cy="34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05714" y="6058642"/>
            <a:ext cx="285715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1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1719" y="3442756"/>
            <a:ext cx="2148794" cy="32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2862" y="3741083"/>
            <a:ext cx="267643" cy="37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8151" y="3764031"/>
            <a:ext cx="298231" cy="3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56968" y="3786980"/>
            <a:ext cx="229408" cy="28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5787" y="3748733"/>
            <a:ext cx="428229" cy="35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49945" y="4092956"/>
            <a:ext cx="825871" cy="2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69366" y="4857896"/>
            <a:ext cx="2141147" cy="32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4102" y="5202119"/>
            <a:ext cx="244702" cy="27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21144" y="5194470"/>
            <a:ext cx="229408" cy="2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44622" y="5133274"/>
            <a:ext cx="848812" cy="39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49945" y="5508095"/>
            <a:ext cx="825871" cy="28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15855" y="6326581"/>
            <a:ext cx="244702" cy="28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682874" y="6326581"/>
            <a:ext cx="229408" cy="28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9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117" y="2871291"/>
            <a:ext cx="248209" cy="29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9737" y="2871291"/>
            <a:ext cx="248209" cy="29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0741" y="2835790"/>
            <a:ext cx="3669954" cy="3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50739" y="2844665"/>
            <a:ext cx="753493" cy="3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46066" y="2826915"/>
            <a:ext cx="1001701" cy="36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7117" y="3732184"/>
            <a:ext cx="257074" cy="28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39737" y="3732184"/>
            <a:ext cx="257074" cy="28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90741" y="3696684"/>
            <a:ext cx="3669954" cy="32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50739" y="3705559"/>
            <a:ext cx="744628" cy="3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63795" y="3687808"/>
            <a:ext cx="983973" cy="36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67117" y="4584203"/>
            <a:ext cx="248209" cy="29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39737" y="4575328"/>
            <a:ext cx="248209" cy="301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90741" y="4548702"/>
            <a:ext cx="3669954" cy="32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57114" y="4557577"/>
            <a:ext cx="753493" cy="3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52441" y="4539827"/>
            <a:ext cx="788951" cy="36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67117" y="5436221"/>
            <a:ext cx="248209" cy="29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439737" y="5436221"/>
            <a:ext cx="248209" cy="29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90741" y="5400721"/>
            <a:ext cx="3669954" cy="3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838293" y="5374095"/>
            <a:ext cx="868733" cy="39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893535" y="6270489"/>
            <a:ext cx="274803" cy="32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81735"/>
            <a:ext cx="122682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48571" y="1229266"/>
            <a:ext cx="4780952" cy="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91428" y="2143993"/>
            <a:ext cx="1838095" cy="32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91428" y="3039663"/>
            <a:ext cx="1790476" cy="34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906748"/>
            <a:ext cx="4609523" cy="4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811946"/>
            <a:ext cx="6219047" cy="4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8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2023-12-17T15:38:00Z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