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4" r:id="rId3"/>
    <p:sldId id="333" r:id="rId4"/>
    <p:sldId id="332" r:id="rId5"/>
    <p:sldId id="344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8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100" y="2348865"/>
            <a:ext cx="7094220" cy="1059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985" y="3860800"/>
            <a:ext cx="641604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614" y="1163090"/>
            <a:ext cx="1791986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614" y="1936549"/>
            <a:ext cx="6949633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614" y="2782805"/>
            <a:ext cx="4639153" cy="57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0480" y="3265080"/>
            <a:ext cx="254698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0480" y="4056739"/>
            <a:ext cx="254698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614" y="4256928"/>
            <a:ext cx="2701624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3431" y="4275127"/>
            <a:ext cx="1919336" cy="33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0480" y="4539014"/>
            <a:ext cx="254698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614" y="5276075"/>
            <a:ext cx="3784093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67768" y="5294274"/>
            <a:ext cx="2756202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3127" y="5339772"/>
            <a:ext cx="1400842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40130"/>
            <a:ext cx="650494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620" y="2620010"/>
            <a:ext cx="526161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21125"/>
            <a:ext cx="509524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63264"/>
            <a:ext cx="2438095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5238" y="5253728"/>
            <a:ext cx="6838095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07035" y="5004000"/>
            <a:ext cx="247954" cy="3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578" y="5004000"/>
            <a:ext cx="247954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7035" y="5508000"/>
            <a:ext cx="247954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0578" y="5508000"/>
            <a:ext cx="239956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0790" y="6252000"/>
            <a:ext cx="247954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8555" y="6252000"/>
            <a:ext cx="247954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3163154"/>
            <a:ext cx="295238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4058670"/>
            <a:ext cx="295238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4954185"/>
            <a:ext cx="295238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4954185"/>
            <a:ext cx="285715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5544844"/>
            <a:ext cx="285714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666" y="5544844"/>
            <a:ext cx="295238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90" y="972185"/>
            <a:ext cx="9556750" cy="5386070"/>
            <a:chOff x="1134" y="1531"/>
            <a:chExt cx="10486" cy="591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844"/>
            <a:stretch>
              <a:fillRect/>
            </a:stretch>
          </p:blipFill>
          <p:spPr>
            <a:xfrm>
              <a:off x="1134" y="1531"/>
              <a:ext cx="10487" cy="59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7" name="矩形 6"/>
            <p:cNvSpPr/>
            <p:nvPr/>
          </p:nvSpPr>
          <p:spPr bwMode="white">
            <a:xfrm>
              <a:off x="5101" y="5492"/>
              <a:ext cx="2673" cy="41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" name="矩形 7"/>
            <p:cNvSpPr/>
            <p:nvPr/>
          </p:nvSpPr>
          <p:spPr bwMode="white">
            <a:xfrm>
              <a:off x="5064" y="5927"/>
              <a:ext cx="2340" cy="25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矩形 8"/>
            <p:cNvSpPr/>
            <p:nvPr/>
          </p:nvSpPr>
          <p:spPr bwMode="white">
            <a:xfrm>
              <a:off x="5064" y="6464"/>
              <a:ext cx="5687" cy="25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矩形 9"/>
            <p:cNvSpPr/>
            <p:nvPr/>
          </p:nvSpPr>
          <p:spPr bwMode="white">
            <a:xfrm>
              <a:off x="6007" y="6844"/>
              <a:ext cx="749" cy="40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" name="矩形 10"/>
            <p:cNvSpPr/>
            <p:nvPr/>
          </p:nvSpPr>
          <p:spPr bwMode="white">
            <a:xfrm>
              <a:off x="8477" y="6816"/>
              <a:ext cx="1165" cy="40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/>
          <a:stretch>
            <a:fillRect/>
          </a:stretch>
        </p:blipFill>
        <p:spPr>
          <a:xfrm>
            <a:off x="695325" y="1143635"/>
            <a:ext cx="9415145" cy="487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57040" y="1430020"/>
            <a:ext cx="239966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020" y="1821180"/>
            <a:ext cx="210058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020" y="2303145"/>
            <a:ext cx="510603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0475" y="2643505"/>
            <a:ext cx="67246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7895" y="2618740"/>
            <a:ext cx="10458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72360" y="3342005"/>
            <a:ext cx="40017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07235" y="4064635"/>
            <a:ext cx="217551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07235" y="4812665"/>
            <a:ext cx="17602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0725" y="5527675"/>
            <a:ext cx="29394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7620" y="5544185"/>
            <a:ext cx="12788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30780" y="5793105"/>
            <a:ext cx="116205" cy="7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3236" y="4464455"/>
            <a:ext cx="3155110" cy="2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11" y="5113367"/>
            <a:ext cx="1923669" cy="25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11" y="5711240"/>
            <a:ext cx="1544765" cy="32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8051" y="6338278"/>
            <a:ext cx="4546856" cy="33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3147695"/>
            <a:ext cx="4659630" cy="118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212215"/>
            <a:ext cx="7490460" cy="19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0778" y="3276000"/>
            <a:ext cx="3992985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863" y="3997035"/>
            <a:ext cx="3653333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863" y="4759510"/>
            <a:ext cx="1640272" cy="29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70" y="5439410"/>
            <a:ext cx="474345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