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066" y="39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890" y="2204720"/>
            <a:ext cx="3284220" cy="944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4190" y="3573016"/>
            <a:ext cx="6103620" cy="57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74725"/>
            <a:ext cx="3352165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30889"/>
            <a:ext cx="4266666" cy="34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98469"/>
            <a:ext cx="5123809" cy="82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813935"/>
            <a:ext cx="10002520" cy="1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576931" y="4552316"/>
            <a:ext cx="463915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59092" y="5364517"/>
            <a:ext cx="256810" cy="30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4308" y="5298215"/>
            <a:ext cx="936114" cy="43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00500" y="6118860"/>
            <a:ext cx="9715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3057" y="2089611"/>
            <a:ext cx="274912" cy="3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5312" y="2923522"/>
            <a:ext cx="266321" cy="31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7084" y="5459641"/>
            <a:ext cx="266321" cy="31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4328" y="5459641"/>
            <a:ext cx="231957" cy="3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1210678"/>
            <a:ext cx="552380" cy="48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2222675"/>
            <a:ext cx="295238" cy="35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8095" y="2222675"/>
            <a:ext cx="285715" cy="35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39920" y="3213100"/>
            <a:ext cx="6598920" cy="301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1257831"/>
            <a:ext cx="542857" cy="48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2267770"/>
            <a:ext cx="247619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619" y="2267770"/>
            <a:ext cx="295238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84065" y="3140710"/>
            <a:ext cx="6598920" cy="301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29523" y="3382513"/>
            <a:ext cx="380952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3333" y="3392041"/>
            <a:ext cx="371427" cy="34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4850" y="1952253"/>
            <a:ext cx="307478" cy="29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7076" y="4285417"/>
            <a:ext cx="347936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5260" y="5071240"/>
            <a:ext cx="323661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8766810" cy="323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37"/>
          <a:stretch/>
        </p:blipFill>
        <p:spPr>
          <a:xfrm>
            <a:off x="7104023" y="1069844"/>
            <a:ext cx="4968641" cy="415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1222429"/>
            <a:ext cx="4896544" cy="4035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