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9375" y="2922905"/>
            <a:ext cx="6953250" cy="101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75740" y="3605530"/>
            <a:ext cx="499173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9302" y="4353215"/>
            <a:ext cx="1773482" cy="2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1906" y="5045370"/>
            <a:ext cx="1192925" cy="2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2774" y="5737524"/>
            <a:ext cx="1002057" cy="2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472" y="6373988"/>
            <a:ext cx="4389964" cy="36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1991728"/>
            <a:ext cx="552380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3840582"/>
            <a:ext cx="542857" cy="35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3811991"/>
            <a:ext cx="1838095" cy="39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9105" y="5085080"/>
            <a:ext cx="6181725" cy="157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34285" y="4983457"/>
            <a:ext cx="295237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857" y="5869599"/>
            <a:ext cx="304761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286737"/>
            <a:ext cx="533333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6" y="2192800"/>
            <a:ext cx="1771428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4872839"/>
            <a:ext cx="561904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219846"/>
            <a:ext cx="800000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2162693"/>
            <a:ext cx="723809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7619" y="3058094"/>
            <a:ext cx="466666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3809" y="4010649"/>
            <a:ext cx="571428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8095" y="4906051"/>
            <a:ext cx="819047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238" y="4906051"/>
            <a:ext cx="819047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3291153"/>
            <a:ext cx="533333" cy="34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4140554"/>
            <a:ext cx="1342857" cy="4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20240" y="3232150"/>
            <a:ext cx="288861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0325" y="3581088"/>
            <a:ext cx="3450197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3170" y="4531360"/>
            <a:ext cx="120904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2025" y="4781435"/>
            <a:ext cx="2250127" cy="29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12071" y="5740046"/>
            <a:ext cx="841714" cy="2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2" grpId="0" bldLvl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392169"/>
            <a:ext cx="3009523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2411232"/>
            <a:ext cx="3247619" cy="40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1904" y="3221396"/>
            <a:ext cx="2790476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476" y="3249990"/>
            <a:ext cx="2571428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4117341"/>
            <a:ext cx="1209523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47" y="4117341"/>
            <a:ext cx="1180952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1428" y="4596649"/>
            <a:ext cx="3723809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5474195"/>
            <a:ext cx="1190476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2953035"/>
            <a:ext cx="3933333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3819737"/>
            <a:ext cx="1200000" cy="3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