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notesSlides/notesSlide1.xml" ContentType="application/vnd.openxmlformats-officedocument.presentationml.notesSlide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sldIdLst>
    <p:sldId id="302" r:id="rId2"/>
    <p:sldId id="337" r:id="rId3"/>
    <p:sldId id="336" r:id="rId4"/>
    <p:sldId id="335" r:id="rId5"/>
    <p:sldId id="334" r:id="rId6"/>
    <p:sldId id="333" r:id="rId7"/>
    <p:sldId id="332" r:id="rId8"/>
    <p:sldId id="331" r:id="rId9"/>
    <p:sldId id="330" r:id="rId10"/>
    <p:sldId id="350" r:id="rId11"/>
    <p:sldId id="329" r:id="rId12"/>
    <p:sldId id="328" r:id="rId13"/>
    <p:sldId id="327" r:id="rId14"/>
    <p:sldId id="326" r:id="rId15"/>
    <p:sldId id="325" r:id="rId16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1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1051" y="58"/>
      </p:cViewPr>
      <p:guideLst>
        <p:guide orient="horz" pos="2160"/>
        <p:guide pos="381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2023/12/18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8.xml"/><Relationship Id="rId6" Type="http://schemas.openxmlformats.org/officeDocument/2006/relationships/image" Target="../media/image13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9.xml"/><Relationship Id="rId4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0.xml"/><Relationship Id="rId4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1.xml"/><Relationship Id="rId4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.xml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879725" y="2871153"/>
            <a:ext cx="6432550" cy="11156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402"/>
          <a:stretch>
            <a:fillRect/>
          </a:stretch>
        </p:blipFill>
        <p:spPr>
          <a:xfrm>
            <a:off x="1796415" y="2897505"/>
            <a:ext cx="5702935" cy="37623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468880" y="3003550"/>
            <a:ext cx="4664710" cy="377063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480"/>
          <a:stretch>
            <a:fillRect/>
          </a:stretch>
        </p:blipFill>
        <p:spPr>
          <a:xfrm>
            <a:off x="295275" y="836930"/>
            <a:ext cx="9481820" cy="22409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5248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897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215238" y="1258460"/>
            <a:ext cx="466666" cy="3533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453333" y="2070098"/>
            <a:ext cx="457142" cy="4201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977142" y="2051000"/>
            <a:ext cx="742857" cy="4201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843809" y="2108292"/>
            <a:ext cx="828571" cy="3628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681904" y="2780928"/>
            <a:ext cx="1278192" cy="576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900952" y="3760214"/>
            <a:ext cx="1066666" cy="3533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58305" y="3552190"/>
            <a:ext cx="5340350" cy="32016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1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715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034285" y="1143683"/>
            <a:ext cx="438095" cy="4292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072380" y="1162759"/>
            <a:ext cx="457142" cy="4101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558095" y="1134145"/>
            <a:ext cx="723809" cy="4196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415238" y="2011641"/>
            <a:ext cx="809523" cy="3624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739047" y="1983027"/>
            <a:ext cx="466666" cy="3624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929523" y="2803295"/>
            <a:ext cx="457142" cy="4196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424761" y="2784219"/>
            <a:ext cx="704761" cy="4196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196190" y="2841447"/>
            <a:ext cx="1028572" cy="3624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129405" y="3552190"/>
            <a:ext cx="5340350" cy="32016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386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053333" y="1191331"/>
            <a:ext cx="466666" cy="3623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196190" y="1181795"/>
            <a:ext cx="447619" cy="419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929523" y="1162722"/>
            <a:ext cx="733333" cy="4100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977142" y="2049584"/>
            <a:ext cx="819047" cy="3528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624761" y="2020975"/>
            <a:ext cx="1057142" cy="3719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958095" y="2869692"/>
            <a:ext cx="761904" cy="3528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291428" y="2812475"/>
            <a:ext cx="438095" cy="4386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500952" y="3689800"/>
            <a:ext cx="419047" cy="3433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053333" y="3632583"/>
            <a:ext cx="733333" cy="419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8100952" y="3699336"/>
            <a:ext cx="1066666" cy="3528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36180" y="4123690"/>
            <a:ext cx="4475480" cy="2682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64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563746" y="4313148"/>
            <a:ext cx="3087936" cy="3567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63746" y="4974416"/>
            <a:ext cx="3140126" cy="3654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563746" y="5661788"/>
            <a:ext cx="3105333" cy="3567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2341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5709918" y="4514654"/>
            <a:ext cx="763763" cy="3313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833077" y="6103327"/>
            <a:ext cx="738304" cy="339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014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805714" y="2010678"/>
            <a:ext cx="438095" cy="4288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558095" y="2029736"/>
            <a:ext cx="457142" cy="4097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710476" y="2058323"/>
            <a:ext cx="580952" cy="3621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759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470" y="972000"/>
            <a:ext cx="10800000" cy="44540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413279" y="2106963"/>
            <a:ext cx="809523" cy="381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432327" y="2993950"/>
            <a:ext cx="419047" cy="343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832327" y="3861863"/>
            <a:ext cx="457142" cy="419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527565" y="4720239"/>
            <a:ext cx="1495238" cy="4864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12760" y="4364990"/>
            <a:ext cx="3882390" cy="2447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868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120000" y="2956221"/>
            <a:ext cx="2428571" cy="496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81904" y="3843396"/>
            <a:ext cx="5257142" cy="496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896225" y="3789045"/>
            <a:ext cx="4256405" cy="26841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73647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631950" y="1772920"/>
            <a:ext cx="6072505" cy="4908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291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558095" y="1305394"/>
            <a:ext cx="457142" cy="4191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720000" y="1343496"/>
            <a:ext cx="571428" cy="361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05714" y="2172218"/>
            <a:ext cx="828571" cy="361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872380" y="2943788"/>
            <a:ext cx="438095" cy="4286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900952" y="2991416"/>
            <a:ext cx="419047" cy="3333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148571" y="3820138"/>
            <a:ext cx="571428" cy="361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491428" y="3820138"/>
            <a:ext cx="819047" cy="361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297545" y="3719195"/>
            <a:ext cx="3714750" cy="30029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0535"/>
          <a:stretch>
            <a:fillRect/>
          </a:stretch>
        </p:blipFill>
        <p:spPr>
          <a:xfrm>
            <a:off x="720090" y="972185"/>
            <a:ext cx="10800080" cy="16645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862857" y="1181921"/>
            <a:ext cx="466666" cy="3625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881904" y="1172379"/>
            <a:ext cx="457142" cy="4198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158095" y="2040692"/>
            <a:ext cx="561904" cy="353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491428" y="2040692"/>
            <a:ext cx="819047" cy="353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712085" y="2636520"/>
            <a:ext cx="4991100" cy="40347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mEwNDIyOWRiMmNmMzNhMjM4NGE0YmFmYzU2ZGJhYWI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宽屏</PresentationFormat>
  <Paragraphs>0</Paragraphs>
  <Slides>15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63</cp:revision>
  <dcterms:created xsi:type="dcterms:W3CDTF">2015-09-16T06:44:00Z</dcterms:created>
  <dcterms:modified xsi:type="dcterms:W3CDTF">2023-12-17T16:22:39Z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