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67773" y="3051810"/>
            <a:ext cx="4656455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4754776"/>
            <a:ext cx="704761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4754776"/>
            <a:ext cx="723810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4754776"/>
            <a:ext cx="73333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5238" y="4754776"/>
            <a:ext cx="73333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666" y="5679031"/>
            <a:ext cx="723809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523" y="5679031"/>
            <a:ext cx="723810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5679031"/>
            <a:ext cx="714285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5238" y="5679031"/>
            <a:ext cx="733333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31909"/>
            <a:ext cx="2095238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2831909"/>
            <a:ext cx="6580952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14025"/>
            <a:ext cx="4619047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8184515" y="1340485"/>
            <a:ext cx="3926205" cy="180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3429424"/>
            <a:ext cx="533333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3429424"/>
            <a:ext cx="295238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666" y="3429424"/>
            <a:ext cx="304761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809" y="3429424"/>
            <a:ext cx="295238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5334405"/>
            <a:ext cx="542857" cy="4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8968105" y="2803525"/>
            <a:ext cx="3152140" cy="144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39385" y="4575328"/>
            <a:ext cx="460960" cy="3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1656" y="5329719"/>
            <a:ext cx="505283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9385" y="6163987"/>
            <a:ext cx="460960" cy="3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2356458"/>
            <a:ext cx="495238" cy="34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3464025"/>
            <a:ext cx="542857" cy="4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2154197"/>
            <a:ext cx="800000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3021777"/>
            <a:ext cx="819047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20000" y="3975162"/>
            <a:ext cx="1028571" cy="4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7142" y="3965628"/>
            <a:ext cx="942858" cy="4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0476" y="5672187"/>
            <a:ext cx="2009523" cy="4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2096857"/>
            <a:ext cx="2000000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793675"/>
            <a:ext cx="2000000" cy="4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1353307"/>
            <a:ext cx="495238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2201716"/>
            <a:ext cx="800000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3059658"/>
            <a:ext cx="514285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12310" y="3500755"/>
            <a:ext cx="4152900" cy="307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38599" y="4780524"/>
            <a:ext cx="393148" cy="25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0018" y="4780524"/>
            <a:ext cx="393148" cy="25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7849" y="4780524"/>
            <a:ext cx="408874" cy="25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9853" y="6283475"/>
            <a:ext cx="448189" cy="35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